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  <p:sldId id="339" r:id="rId6"/>
    <p:sldId id="341" r:id="rId7"/>
    <p:sldId id="342" r:id="rId8"/>
    <p:sldId id="343" r:id="rId9"/>
    <p:sldId id="344" r:id="rId10"/>
    <p:sldId id="34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055" y="1083987"/>
            <a:ext cx="9679891" cy="1276127"/>
          </a:xfrm>
        </p:spPr>
        <p:txBody>
          <a:bodyPr anchor="t">
            <a:normAutofit/>
          </a:bodyPr>
          <a:lstStyle>
            <a:lvl1pPr algn="ctr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055" y="2520226"/>
            <a:ext cx="9679891" cy="27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96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28D856A-8E0B-B323-4628-61BA1A348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01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47CB63A-5853-71C4-0A78-A1F2341E2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235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C0B170F-02C3-F0A3-6F8C-D446D05FC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94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AD43AF2-A7E4-8652-02EC-A7148C23A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15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5F68A28-C0A9-B2BE-E80A-BE94DED9FE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81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53F208-CD5B-51EA-2F28-84CBD9020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8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31792B5D-9EB2-6CF4-AA19-5005251A0F7B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2312"/>
            <a:ext cx="10515600" cy="1325563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2034"/>
            <a:ext cx="10515600" cy="37549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467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37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0BACDE93-2AA3-9BBF-55EC-184DFC212757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ctr"/>
          <a:lstStyle>
            <a:lvl1pPr>
              <a:defRPr sz="60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577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714"/>
            <a:ext cx="10515600" cy="59171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30220"/>
            <a:ext cx="5181600" cy="3946744"/>
          </a:xfrm>
        </p:spPr>
        <p:txBody>
          <a:bodyPr/>
          <a:lstStyle>
            <a:lvl1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733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67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333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30220"/>
            <a:ext cx="5181600" cy="3946744"/>
          </a:xfrm>
        </p:spPr>
        <p:txBody>
          <a:bodyPr/>
          <a:lstStyle>
            <a:lvl1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733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67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333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1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chemeClr val="bg1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777" y="1175714"/>
            <a:ext cx="6666023" cy="59171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776" y="2230221"/>
            <a:ext cx="6666024" cy="3553892"/>
          </a:xfrm>
        </p:spPr>
        <p:txBody>
          <a:bodyPr/>
          <a:lstStyle>
            <a:lvl1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733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67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333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22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74A5DB-EBF3-C202-E32A-B5ADA7FFB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2775266"/>
            <a:ext cx="101600" cy="1134533"/>
          </a:xfrm>
          <a:prstGeom prst="rect">
            <a:avLst/>
          </a:prstGeom>
        </p:spPr>
      </p:pic>
      <p:sp>
        <p:nvSpPr>
          <p:cNvPr id="9" name="Rectángulo 2">
            <a:extLst>
              <a:ext uri="{FF2B5EF4-FFF2-40B4-BE49-F238E27FC236}">
                <a16:creationId xmlns:a16="http://schemas.microsoft.com/office/drawing/2014/main" id="{10A28CD6-D236-DE02-D81C-B123A35E427F}"/>
              </a:ext>
            </a:extLst>
          </p:cNvPr>
          <p:cNvSpPr/>
          <p:nvPr userDrawn="1"/>
        </p:nvSpPr>
        <p:spPr>
          <a:xfrm>
            <a:off x="283605" y="6310104"/>
            <a:ext cx="41504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Código MIS_4_1_3_FR07 · Versión 14 Clasificación:  Pública  · Fecha: 20-10-2022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4E766E-6D34-A196-C97B-35B16DF66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224" y="5916197"/>
            <a:ext cx="3286776" cy="547796"/>
          </a:xfrm>
          <a:prstGeom prst="rect">
            <a:avLst/>
          </a:prstGeom>
        </p:spPr>
      </p:pic>
      <p:grpSp>
        <p:nvGrpSpPr>
          <p:cNvPr id="12" name="Gráfico 41">
            <a:extLst>
              <a:ext uri="{FF2B5EF4-FFF2-40B4-BE49-F238E27FC236}">
                <a16:creationId xmlns:a16="http://schemas.microsoft.com/office/drawing/2014/main" id="{419228DA-7AB3-ABCB-944A-F207ABBF2ADB}"/>
              </a:ext>
            </a:extLst>
          </p:cNvPr>
          <p:cNvGrpSpPr/>
          <p:nvPr userDrawn="1"/>
        </p:nvGrpSpPr>
        <p:grpSpPr>
          <a:xfrm>
            <a:off x="485327" y="5414673"/>
            <a:ext cx="1595775" cy="501523"/>
            <a:chOff x="3975100" y="2381345"/>
            <a:chExt cx="1196831" cy="37614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0E8BA6BD-EE26-2508-F501-DFB738CC54E5}"/>
                </a:ext>
              </a:extLst>
            </p:cNvPr>
            <p:cNvSpPr/>
            <p:nvPr/>
          </p:nvSpPr>
          <p:spPr>
            <a:xfrm>
              <a:off x="4059234" y="2381345"/>
              <a:ext cx="1112697" cy="376142"/>
            </a:xfrm>
            <a:custGeom>
              <a:avLst/>
              <a:gdLst>
                <a:gd name="connsiteX0" fmla="*/ 1800 w 1112697"/>
                <a:gd name="connsiteY0" fmla="*/ 1238 h 376142"/>
                <a:gd name="connsiteX1" fmla="*/ 15633 w 1112697"/>
                <a:gd name="connsiteY1" fmla="*/ 1238 h 376142"/>
                <a:gd name="connsiteX2" fmla="*/ 15633 w 1112697"/>
                <a:gd name="connsiteY2" fmla="*/ 67723 h 376142"/>
                <a:gd name="connsiteX3" fmla="*/ 57037 w 1112697"/>
                <a:gd name="connsiteY3" fmla="*/ 67723 h 376142"/>
                <a:gd name="connsiteX4" fmla="*/ 57037 w 1112697"/>
                <a:gd name="connsiteY4" fmla="*/ 80391 h 376142"/>
                <a:gd name="connsiteX5" fmla="*/ 1895 w 1112697"/>
                <a:gd name="connsiteY5" fmla="*/ 80391 h 376142"/>
                <a:gd name="connsiteX6" fmla="*/ 1895 w 1112697"/>
                <a:gd name="connsiteY6" fmla="*/ 1238 h 376142"/>
                <a:gd name="connsiteX7" fmla="*/ 99199 w 1112697"/>
                <a:gd name="connsiteY7" fmla="*/ 667 h 376142"/>
                <a:gd name="connsiteX8" fmla="*/ 111990 w 1112697"/>
                <a:gd name="connsiteY8" fmla="*/ 667 h 376142"/>
                <a:gd name="connsiteX9" fmla="*/ 146572 w 1112697"/>
                <a:gd name="connsiteY9" fmla="*/ 80296 h 376142"/>
                <a:gd name="connsiteX10" fmla="*/ 131981 w 1112697"/>
                <a:gd name="connsiteY10" fmla="*/ 80296 h 376142"/>
                <a:gd name="connsiteX11" fmla="*/ 124023 w 1112697"/>
                <a:gd name="connsiteY11" fmla="*/ 61246 h 376142"/>
                <a:gd name="connsiteX12" fmla="*/ 86787 w 1112697"/>
                <a:gd name="connsiteY12" fmla="*/ 61246 h 376142"/>
                <a:gd name="connsiteX13" fmla="*/ 78639 w 1112697"/>
                <a:gd name="connsiteY13" fmla="*/ 80296 h 376142"/>
                <a:gd name="connsiteX14" fmla="*/ 64522 w 1112697"/>
                <a:gd name="connsiteY14" fmla="*/ 80296 h 376142"/>
                <a:gd name="connsiteX15" fmla="*/ 99199 w 1112697"/>
                <a:gd name="connsiteY15" fmla="*/ 667 h 376142"/>
                <a:gd name="connsiteX16" fmla="*/ 119001 w 1112697"/>
                <a:gd name="connsiteY16" fmla="*/ 48959 h 376142"/>
                <a:gd name="connsiteX17" fmla="*/ 105358 w 1112697"/>
                <a:gd name="connsiteY17" fmla="*/ 17336 h 376142"/>
                <a:gd name="connsiteX18" fmla="*/ 91904 w 1112697"/>
                <a:gd name="connsiteY18" fmla="*/ 48959 h 376142"/>
                <a:gd name="connsiteX19" fmla="*/ 119001 w 1112697"/>
                <a:gd name="connsiteY19" fmla="*/ 48959 h 376142"/>
                <a:gd name="connsiteX20" fmla="*/ 221611 w 1112697"/>
                <a:gd name="connsiteY20" fmla="*/ 667 h 376142"/>
                <a:gd name="connsiteX21" fmla="*/ 234402 w 1112697"/>
                <a:gd name="connsiteY21" fmla="*/ 667 h 376142"/>
                <a:gd name="connsiteX22" fmla="*/ 268984 w 1112697"/>
                <a:gd name="connsiteY22" fmla="*/ 80296 h 376142"/>
                <a:gd name="connsiteX23" fmla="*/ 254393 w 1112697"/>
                <a:gd name="connsiteY23" fmla="*/ 80296 h 376142"/>
                <a:gd name="connsiteX24" fmla="*/ 246434 w 1112697"/>
                <a:gd name="connsiteY24" fmla="*/ 61246 h 376142"/>
                <a:gd name="connsiteX25" fmla="*/ 209199 w 1112697"/>
                <a:gd name="connsiteY25" fmla="*/ 61246 h 376142"/>
                <a:gd name="connsiteX26" fmla="*/ 201146 w 1112697"/>
                <a:gd name="connsiteY26" fmla="*/ 80296 h 376142"/>
                <a:gd name="connsiteX27" fmla="*/ 187029 w 1112697"/>
                <a:gd name="connsiteY27" fmla="*/ 80296 h 376142"/>
                <a:gd name="connsiteX28" fmla="*/ 221611 w 1112697"/>
                <a:gd name="connsiteY28" fmla="*/ 667 h 376142"/>
                <a:gd name="connsiteX29" fmla="*/ 241413 w 1112697"/>
                <a:gd name="connsiteY29" fmla="*/ 48959 h 376142"/>
                <a:gd name="connsiteX30" fmla="*/ 227769 w 1112697"/>
                <a:gd name="connsiteY30" fmla="*/ 17336 h 376142"/>
                <a:gd name="connsiteX31" fmla="*/ 214316 w 1112697"/>
                <a:gd name="connsiteY31" fmla="*/ 48959 h 376142"/>
                <a:gd name="connsiteX32" fmla="*/ 241413 w 1112697"/>
                <a:gd name="connsiteY32" fmla="*/ 48959 h 376142"/>
                <a:gd name="connsiteX33" fmla="*/ 275900 w 1112697"/>
                <a:gd name="connsiteY33" fmla="*/ 68866 h 376142"/>
                <a:gd name="connsiteX34" fmla="*/ 284238 w 1112697"/>
                <a:gd name="connsiteY34" fmla="*/ 58960 h 376142"/>
                <a:gd name="connsiteX35" fmla="*/ 309062 w 1112697"/>
                <a:gd name="connsiteY35" fmla="*/ 69247 h 376142"/>
                <a:gd name="connsiteX36" fmla="*/ 322989 w 1112697"/>
                <a:gd name="connsiteY36" fmla="*/ 59246 h 376142"/>
                <a:gd name="connsiteX37" fmla="*/ 322989 w 1112697"/>
                <a:gd name="connsiteY37" fmla="*/ 59055 h 376142"/>
                <a:gd name="connsiteX38" fmla="*/ 305272 w 1112697"/>
                <a:gd name="connsiteY38" fmla="*/ 46958 h 376142"/>
                <a:gd name="connsiteX39" fmla="*/ 279122 w 1112697"/>
                <a:gd name="connsiteY39" fmla="*/ 23336 h 376142"/>
                <a:gd name="connsiteX40" fmla="*/ 279122 w 1112697"/>
                <a:gd name="connsiteY40" fmla="*/ 23146 h 376142"/>
                <a:gd name="connsiteX41" fmla="*/ 306030 w 1112697"/>
                <a:gd name="connsiteY41" fmla="*/ 191 h 376142"/>
                <a:gd name="connsiteX42" fmla="*/ 334548 w 1112697"/>
                <a:gd name="connsiteY42" fmla="*/ 10097 h 376142"/>
                <a:gd name="connsiteX43" fmla="*/ 327158 w 1112697"/>
                <a:gd name="connsiteY43" fmla="*/ 20574 h 376142"/>
                <a:gd name="connsiteX44" fmla="*/ 305840 w 1112697"/>
                <a:gd name="connsiteY44" fmla="*/ 12478 h 376142"/>
                <a:gd name="connsiteX45" fmla="*/ 293050 w 1112697"/>
                <a:gd name="connsiteY45" fmla="*/ 21812 h 376142"/>
                <a:gd name="connsiteX46" fmla="*/ 293050 w 1112697"/>
                <a:gd name="connsiteY46" fmla="*/ 22003 h 376142"/>
                <a:gd name="connsiteX47" fmla="*/ 311714 w 1112697"/>
                <a:gd name="connsiteY47" fmla="*/ 34385 h 376142"/>
                <a:gd name="connsiteX48" fmla="*/ 337012 w 1112697"/>
                <a:gd name="connsiteY48" fmla="*/ 57531 h 376142"/>
                <a:gd name="connsiteX49" fmla="*/ 337012 w 1112697"/>
                <a:gd name="connsiteY49" fmla="*/ 57722 h 376142"/>
                <a:gd name="connsiteX50" fmla="*/ 308872 w 1112697"/>
                <a:gd name="connsiteY50" fmla="*/ 81344 h 376142"/>
                <a:gd name="connsiteX51" fmla="*/ 276090 w 1112697"/>
                <a:gd name="connsiteY51" fmla="*/ 68675 h 376142"/>
                <a:gd name="connsiteX52" fmla="*/ 353118 w 1112697"/>
                <a:gd name="connsiteY52" fmla="*/ 1238 h 376142"/>
                <a:gd name="connsiteX53" fmla="*/ 411482 w 1112697"/>
                <a:gd name="connsiteY53" fmla="*/ 1238 h 376142"/>
                <a:gd name="connsiteX54" fmla="*/ 411482 w 1112697"/>
                <a:gd name="connsiteY54" fmla="*/ 13716 h 376142"/>
                <a:gd name="connsiteX55" fmla="*/ 366951 w 1112697"/>
                <a:gd name="connsiteY55" fmla="*/ 13716 h 376142"/>
                <a:gd name="connsiteX56" fmla="*/ 366951 w 1112697"/>
                <a:gd name="connsiteY56" fmla="*/ 34290 h 376142"/>
                <a:gd name="connsiteX57" fmla="*/ 406366 w 1112697"/>
                <a:gd name="connsiteY57" fmla="*/ 34290 h 376142"/>
                <a:gd name="connsiteX58" fmla="*/ 406366 w 1112697"/>
                <a:gd name="connsiteY58" fmla="*/ 46768 h 376142"/>
                <a:gd name="connsiteX59" fmla="*/ 366951 w 1112697"/>
                <a:gd name="connsiteY59" fmla="*/ 46768 h 376142"/>
                <a:gd name="connsiteX60" fmla="*/ 366951 w 1112697"/>
                <a:gd name="connsiteY60" fmla="*/ 68009 h 376142"/>
                <a:gd name="connsiteX61" fmla="*/ 412050 w 1112697"/>
                <a:gd name="connsiteY61" fmla="*/ 68009 h 376142"/>
                <a:gd name="connsiteX62" fmla="*/ 412050 w 1112697"/>
                <a:gd name="connsiteY62" fmla="*/ 80486 h 376142"/>
                <a:gd name="connsiteX63" fmla="*/ 353118 w 1112697"/>
                <a:gd name="connsiteY63" fmla="*/ 80486 h 376142"/>
                <a:gd name="connsiteX64" fmla="*/ 353118 w 1112697"/>
                <a:gd name="connsiteY64" fmla="*/ 1238 h 376142"/>
                <a:gd name="connsiteX65" fmla="*/ 424936 w 1112697"/>
                <a:gd name="connsiteY65" fmla="*/ 41053 h 376142"/>
                <a:gd name="connsiteX66" fmla="*/ 424936 w 1112697"/>
                <a:gd name="connsiteY66" fmla="*/ 40862 h 376142"/>
                <a:gd name="connsiteX67" fmla="*/ 465487 w 1112697"/>
                <a:gd name="connsiteY67" fmla="*/ 0 h 376142"/>
                <a:gd name="connsiteX68" fmla="*/ 495711 w 1112697"/>
                <a:gd name="connsiteY68" fmla="*/ 10763 h 376142"/>
                <a:gd name="connsiteX69" fmla="*/ 486900 w 1112697"/>
                <a:gd name="connsiteY69" fmla="*/ 21241 h 376142"/>
                <a:gd name="connsiteX70" fmla="*/ 464824 w 1112697"/>
                <a:gd name="connsiteY70" fmla="*/ 12764 h 376142"/>
                <a:gd name="connsiteX71" fmla="*/ 439337 w 1112697"/>
                <a:gd name="connsiteY71" fmla="*/ 40672 h 376142"/>
                <a:gd name="connsiteX72" fmla="*/ 439337 w 1112697"/>
                <a:gd name="connsiteY72" fmla="*/ 40862 h 376142"/>
                <a:gd name="connsiteX73" fmla="*/ 466056 w 1112697"/>
                <a:gd name="connsiteY73" fmla="*/ 69152 h 376142"/>
                <a:gd name="connsiteX74" fmla="*/ 485100 w 1112697"/>
                <a:gd name="connsiteY74" fmla="*/ 63151 h 376142"/>
                <a:gd name="connsiteX75" fmla="*/ 485100 w 1112697"/>
                <a:gd name="connsiteY75" fmla="*/ 48387 h 376142"/>
                <a:gd name="connsiteX76" fmla="*/ 465014 w 1112697"/>
                <a:gd name="connsiteY76" fmla="*/ 48387 h 376142"/>
                <a:gd name="connsiteX77" fmla="*/ 465014 w 1112697"/>
                <a:gd name="connsiteY77" fmla="*/ 36290 h 376142"/>
                <a:gd name="connsiteX78" fmla="*/ 498554 w 1112697"/>
                <a:gd name="connsiteY78" fmla="*/ 36290 h 376142"/>
                <a:gd name="connsiteX79" fmla="*/ 498554 w 1112697"/>
                <a:gd name="connsiteY79" fmla="*/ 69533 h 376142"/>
                <a:gd name="connsiteX80" fmla="*/ 465772 w 1112697"/>
                <a:gd name="connsiteY80" fmla="*/ 81820 h 376142"/>
                <a:gd name="connsiteX81" fmla="*/ 424936 w 1112697"/>
                <a:gd name="connsiteY81" fmla="*/ 41148 h 376142"/>
                <a:gd name="connsiteX82" fmla="*/ 515229 w 1112697"/>
                <a:gd name="connsiteY82" fmla="*/ 46768 h 376142"/>
                <a:gd name="connsiteX83" fmla="*/ 515229 w 1112697"/>
                <a:gd name="connsiteY83" fmla="*/ 1238 h 376142"/>
                <a:gd name="connsiteX84" fmla="*/ 529062 w 1112697"/>
                <a:gd name="connsiteY84" fmla="*/ 1238 h 376142"/>
                <a:gd name="connsiteX85" fmla="*/ 529062 w 1112697"/>
                <a:gd name="connsiteY85" fmla="*/ 46196 h 376142"/>
                <a:gd name="connsiteX86" fmla="*/ 548959 w 1112697"/>
                <a:gd name="connsiteY86" fmla="*/ 68771 h 376142"/>
                <a:gd name="connsiteX87" fmla="*/ 568760 w 1112697"/>
                <a:gd name="connsiteY87" fmla="*/ 46768 h 376142"/>
                <a:gd name="connsiteX88" fmla="*/ 568760 w 1112697"/>
                <a:gd name="connsiteY88" fmla="*/ 1238 h 376142"/>
                <a:gd name="connsiteX89" fmla="*/ 582593 w 1112697"/>
                <a:gd name="connsiteY89" fmla="*/ 1238 h 376142"/>
                <a:gd name="connsiteX90" fmla="*/ 582593 w 1112697"/>
                <a:gd name="connsiteY90" fmla="*/ 46101 h 376142"/>
                <a:gd name="connsiteX91" fmla="*/ 548769 w 1112697"/>
                <a:gd name="connsiteY91" fmla="*/ 81629 h 376142"/>
                <a:gd name="connsiteX92" fmla="*/ 515229 w 1112697"/>
                <a:gd name="connsiteY92" fmla="*/ 46863 h 376142"/>
                <a:gd name="connsiteX93" fmla="*/ 601543 w 1112697"/>
                <a:gd name="connsiteY93" fmla="*/ 1238 h 376142"/>
                <a:gd name="connsiteX94" fmla="*/ 636599 w 1112697"/>
                <a:gd name="connsiteY94" fmla="*/ 1238 h 376142"/>
                <a:gd name="connsiteX95" fmla="*/ 659338 w 1112697"/>
                <a:gd name="connsiteY95" fmla="*/ 9144 h 376142"/>
                <a:gd name="connsiteX96" fmla="*/ 665875 w 1112697"/>
                <a:gd name="connsiteY96" fmla="*/ 26194 h 376142"/>
                <a:gd name="connsiteX97" fmla="*/ 665875 w 1112697"/>
                <a:gd name="connsiteY97" fmla="*/ 26384 h 376142"/>
                <a:gd name="connsiteX98" fmla="*/ 647115 w 1112697"/>
                <a:gd name="connsiteY98" fmla="*/ 50387 h 376142"/>
                <a:gd name="connsiteX99" fmla="*/ 668339 w 1112697"/>
                <a:gd name="connsiteY99" fmla="*/ 80296 h 376142"/>
                <a:gd name="connsiteX100" fmla="*/ 652042 w 1112697"/>
                <a:gd name="connsiteY100" fmla="*/ 80296 h 376142"/>
                <a:gd name="connsiteX101" fmla="*/ 632714 w 1112697"/>
                <a:gd name="connsiteY101" fmla="*/ 52769 h 376142"/>
                <a:gd name="connsiteX102" fmla="*/ 615376 w 1112697"/>
                <a:gd name="connsiteY102" fmla="*/ 52769 h 376142"/>
                <a:gd name="connsiteX103" fmla="*/ 615376 w 1112697"/>
                <a:gd name="connsiteY103" fmla="*/ 80296 h 376142"/>
                <a:gd name="connsiteX104" fmla="*/ 601543 w 1112697"/>
                <a:gd name="connsiteY104" fmla="*/ 80296 h 376142"/>
                <a:gd name="connsiteX105" fmla="*/ 601543 w 1112697"/>
                <a:gd name="connsiteY105" fmla="*/ 1238 h 376142"/>
                <a:gd name="connsiteX106" fmla="*/ 635651 w 1112697"/>
                <a:gd name="connsiteY106" fmla="*/ 40481 h 376142"/>
                <a:gd name="connsiteX107" fmla="*/ 651853 w 1112697"/>
                <a:gd name="connsiteY107" fmla="*/ 27241 h 376142"/>
                <a:gd name="connsiteX108" fmla="*/ 651853 w 1112697"/>
                <a:gd name="connsiteY108" fmla="*/ 27051 h 376142"/>
                <a:gd name="connsiteX109" fmla="*/ 635556 w 1112697"/>
                <a:gd name="connsiteY109" fmla="*/ 13907 h 376142"/>
                <a:gd name="connsiteX110" fmla="*/ 615470 w 1112697"/>
                <a:gd name="connsiteY110" fmla="*/ 13907 h 376142"/>
                <a:gd name="connsiteX111" fmla="*/ 615470 w 1112697"/>
                <a:gd name="connsiteY111" fmla="*/ 40481 h 376142"/>
                <a:gd name="connsiteX112" fmla="*/ 635746 w 1112697"/>
                <a:gd name="connsiteY112" fmla="*/ 40481 h 376142"/>
                <a:gd name="connsiteX113" fmla="*/ 710595 w 1112697"/>
                <a:gd name="connsiteY113" fmla="*/ 667 h 376142"/>
                <a:gd name="connsiteX114" fmla="*/ 723386 w 1112697"/>
                <a:gd name="connsiteY114" fmla="*/ 667 h 376142"/>
                <a:gd name="connsiteX115" fmla="*/ 758063 w 1112697"/>
                <a:gd name="connsiteY115" fmla="*/ 80296 h 376142"/>
                <a:gd name="connsiteX116" fmla="*/ 743472 w 1112697"/>
                <a:gd name="connsiteY116" fmla="*/ 80296 h 376142"/>
                <a:gd name="connsiteX117" fmla="*/ 735513 w 1112697"/>
                <a:gd name="connsiteY117" fmla="*/ 61246 h 376142"/>
                <a:gd name="connsiteX118" fmla="*/ 698278 w 1112697"/>
                <a:gd name="connsiteY118" fmla="*/ 61246 h 376142"/>
                <a:gd name="connsiteX119" fmla="*/ 690225 w 1112697"/>
                <a:gd name="connsiteY119" fmla="*/ 80296 h 376142"/>
                <a:gd name="connsiteX120" fmla="*/ 676108 w 1112697"/>
                <a:gd name="connsiteY120" fmla="*/ 80296 h 376142"/>
                <a:gd name="connsiteX121" fmla="*/ 710595 w 1112697"/>
                <a:gd name="connsiteY121" fmla="*/ 667 h 376142"/>
                <a:gd name="connsiteX122" fmla="*/ 730397 w 1112697"/>
                <a:gd name="connsiteY122" fmla="*/ 48959 h 376142"/>
                <a:gd name="connsiteX123" fmla="*/ 716754 w 1112697"/>
                <a:gd name="connsiteY123" fmla="*/ 17336 h 376142"/>
                <a:gd name="connsiteX124" fmla="*/ 703300 w 1112697"/>
                <a:gd name="connsiteY124" fmla="*/ 48959 h 376142"/>
                <a:gd name="connsiteX125" fmla="*/ 730397 w 1112697"/>
                <a:gd name="connsiteY125" fmla="*/ 48959 h 376142"/>
                <a:gd name="connsiteX126" fmla="*/ 771517 w 1112697"/>
                <a:gd name="connsiteY126" fmla="*/ 1238 h 376142"/>
                <a:gd name="connsiteX127" fmla="*/ 800888 w 1112697"/>
                <a:gd name="connsiteY127" fmla="*/ 1238 h 376142"/>
                <a:gd name="connsiteX128" fmla="*/ 842671 w 1112697"/>
                <a:gd name="connsiteY128" fmla="*/ 40577 h 376142"/>
                <a:gd name="connsiteX129" fmla="*/ 842671 w 1112697"/>
                <a:gd name="connsiteY129" fmla="*/ 40767 h 376142"/>
                <a:gd name="connsiteX130" fmla="*/ 800888 w 1112697"/>
                <a:gd name="connsiteY130" fmla="*/ 80296 h 376142"/>
                <a:gd name="connsiteX131" fmla="*/ 771517 w 1112697"/>
                <a:gd name="connsiteY131" fmla="*/ 80296 h 376142"/>
                <a:gd name="connsiteX132" fmla="*/ 771517 w 1112697"/>
                <a:gd name="connsiteY132" fmla="*/ 1238 h 376142"/>
                <a:gd name="connsiteX133" fmla="*/ 800888 w 1112697"/>
                <a:gd name="connsiteY133" fmla="*/ 67723 h 376142"/>
                <a:gd name="connsiteX134" fmla="*/ 828175 w 1112697"/>
                <a:gd name="connsiteY134" fmla="*/ 41053 h 376142"/>
                <a:gd name="connsiteX135" fmla="*/ 828175 w 1112697"/>
                <a:gd name="connsiteY135" fmla="*/ 40862 h 376142"/>
                <a:gd name="connsiteX136" fmla="*/ 800888 w 1112697"/>
                <a:gd name="connsiteY136" fmla="*/ 14002 h 376142"/>
                <a:gd name="connsiteX137" fmla="*/ 785350 w 1112697"/>
                <a:gd name="connsiteY137" fmla="*/ 14002 h 376142"/>
                <a:gd name="connsiteX138" fmla="*/ 785350 w 1112697"/>
                <a:gd name="connsiteY138" fmla="*/ 67723 h 376142"/>
                <a:gd name="connsiteX139" fmla="*/ 800888 w 1112697"/>
                <a:gd name="connsiteY139" fmla="*/ 67723 h 376142"/>
                <a:gd name="connsiteX140" fmla="*/ 855936 w 1112697"/>
                <a:gd name="connsiteY140" fmla="*/ 41053 h 376142"/>
                <a:gd name="connsiteX141" fmla="*/ 855936 w 1112697"/>
                <a:gd name="connsiteY141" fmla="*/ 40862 h 376142"/>
                <a:gd name="connsiteX142" fmla="*/ 897150 w 1112697"/>
                <a:gd name="connsiteY142" fmla="*/ 0 h 376142"/>
                <a:gd name="connsiteX143" fmla="*/ 938175 w 1112697"/>
                <a:gd name="connsiteY143" fmla="*/ 40672 h 376142"/>
                <a:gd name="connsiteX144" fmla="*/ 938175 w 1112697"/>
                <a:gd name="connsiteY144" fmla="*/ 40862 h 376142"/>
                <a:gd name="connsiteX145" fmla="*/ 896961 w 1112697"/>
                <a:gd name="connsiteY145" fmla="*/ 81820 h 376142"/>
                <a:gd name="connsiteX146" fmla="*/ 855936 w 1112697"/>
                <a:gd name="connsiteY146" fmla="*/ 41148 h 376142"/>
                <a:gd name="connsiteX147" fmla="*/ 923679 w 1112697"/>
                <a:gd name="connsiteY147" fmla="*/ 41053 h 376142"/>
                <a:gd name="connsiteX148" fmla="*/ 923679 w 1112697"/>
                <a:gd name="connsiteY148" fmla="*/ 40862 h 376142"/>
                <a:gd name="connsiteX149" fmla="*/ 896961 w 1112697"/>
                <a:gd name="connsiteY149" fmla="*/ 12764 h 376142"/>
                <a:gd name="connsiteX150" fmla="*/ 870432 w 1112697"/>
                <a:gd name="connsiteY150" fmla="*/ 40672 h 376142"/>
                <a:gd name="connsiteX151" fmla="*/ 870432 w 1112697"/>
                <a:gd name="connsiteY151" fmla="*/ 40862 h 376142"/>
                <a:gd name="connsiteX152" fmla="*/ 897150 w 1112697"/>
                <a:gd name="connsiteY152" fmla="*/ 68961 h 376142"/>
                <a:gd name="connsiteX153" fmla="*/ 923679 w 1112697"/>
                <a:gd name="connsiteY153" fmla="*/ 41053 h 376142"/>
                <a:gd name="connsiteX154" fmla="*/ 954851 w 1112697"/>
                <a:gd name="connsiteY154" fmla="*/ 1238 h 376142"/>
                <a:gd name="connsiteX155" fmla="*/ 989907 w 1112697"/>
                <a:gd name="connsiteY155" fmla="*/ 1238 h 376142"/>
                <a:gd name="connsiteX156" fmla="*/ 1012646 w 1112697"/>
                <a:gd name="connsiteY156" fmla="*/ 9144 h 376142"/>
                <a:gd name="connsiteX157" fmla="*/ 1019183 w 1112697"/>
                <a:gd name="connsiteY157" fmla="*/ 26194 h 376142"/>
                <a:gd name="connsiteX158" fmla="*/ 1019183 w 1112697"/>
                <a:gd name="connsiteY158" fmla="*/ 26384 h 376142"/>
                <a:gd name="connsiteX159" fmla="*/ 1000423 w 1112697"/>
                <a:gd name="connsiteY159" fmla="*/ 50387 h 376142"/>
                <a:gd name="connsiteX160" fmla="*/ 1021646 w 1112697"/>
                <a:gd name="connsiteY160" fmla="*/ 80296 h 376142"/>
                <a:gd name="connsiteX161" fmla="*/ 1005350 w 1112697"/>
                <a:gd name="connsiteY161" fmla="*/ 80296 h 376142"/>
                <a:gd name="connsiteX162" fmla="*/ 986022 w 1112697"/>
                <a:gd name="connsiteY162" fmla="*/ 52769 h 376142"/>
                <a:gd name="connsiteX163" fmla="*/ 968683 w 1112697"/>
                <a:gd name="connsiteY163" fmla="*/ 52769 h 376142"/>
                <a:gd name="connsiteX164" fmla="*/ 968683 w 1112697"/>
                <a:gd name="connsiteY164" fmla="*/ 80296 h 376142"/>
                <a:gd name="connsiteX165" fmla="*/ 954851 w 1112697"/>
                <a:gd name="connsiteY165" fmla="*/ 80296 h 376142"/>
                <a:gd name="connsiteX166" fmla="*/ 954851 w 1112697"/>
                <a:gd name="connsiteY166" fmla="*/ 1238 h 376142"/>
                <a:gd name="connsiteX167" fmla="*/ 988959 w 1112697"/>
                <a:gd name="connsiteY167" fmla="*/ 40481 h 376142"/>
                <a:gd name="connsiteX168" fmla="*/ 1005161 w 1112697"/>
                <a:gd name="connsiteY168" fmla="*/ 27241 h 376142"/>
                <a:gd name="connsiteX169" fmla="*/ 1005161 w 1112697"/>
                <a:gd name="connsiteY169" fmla="*/ 27051 h 376142"/>
                <a:gd name="connsiteX170" fmla="*/ 988864 w 1112697"/>
                <a:gd name="connsiteY170" fmla="*/ 13907 h 376142"/>
                <a:gd name="connsiteX171" fmla="*/ 968778 w 1112697"/>
                <a:gd name="connsiteY171" fmla="*/ 13907 h 376142"/>
                <a:gd name="connsiteX172" fmla="*/ 968778 w 1112697"/>
                <a:gd name="connsiteY172" fmla="*/ 40481 h 376142"/>
                <a:gd name="connsiteX173" fmla="*/ 989054 w 1112697"/>
                <a:gd name="connsiteY173" fmla="*/ 40481 h 376142"/>
                <a:gd name="connsiteX174" fmla="*/ 1063998 w 1112697"/>
                <a:gd name="connsiteY174" fmla="*/ 667 h 376142"/>
                <a:gd name="connsiteX175" fmla="*/ 1076789 w 1112697"/>
                <a:gd name="connsiteY175" fmla="*/ 667 h 376142"/>
                <a:gd name="connsiteX176" fmla="*/ 1111371 w 1112697"/>
                <a:gd name="connsiteY176" fmla="*/ 80296 h 376142"/>
                <a:gd name="connsiteX177" fmla="*/ 1096780 w 1112697"/>
                <a:gd name="connsiteY177" fmla="*/ 80296 h 376142"/>
                <a:gd name="connsiteX178" fmla="*/ 1088821 w 1112697"/>
                <a:gd name="connsiteY178" fmla="*/ 61246 h 376142"/>
                <a:gd name="connsiteX179" fmla="*/ 1051586 w 1112697"/>
                <a:gd name="connsiteY179" fmla="*/ 61246 h 376142"/>
                <a:gd name="connsiteX180" fmla="*/ 1043533 w 1112697"/>
                <a:gd name="connsiteY180" fmla="*/ 80296 h 376142"/>
                <a:gd name="connsiteX181" fmla="*/ 1029416 w 1112697"/>
                <a:gd name="connsiteY181" fmla="*/ 80296 h 376142"/>
                <a:gd name="connsiteX182" fmla="*/ 1063998 w 1112697"/>
                <a:gd name="connsiteY182" fmla="*/ 667 h 376142"/>
                <a:gd name="connsiteX183" fmla="*/ 1083800 w 1112697"/>
                <a:gd name="connsiteY183" fmla="*/ 48959 h 376142"/>
                <a:gd name="connsiteX184" fmla="*/ 1070157 w 1112697"/>
                <a:gd name="connsiteY184" fmla="*/ 17336 h 376142"/>
                <a:gd name="connsiteX185" fmla="*/ 1056703 w 1112697"/>
                <a:gd name="connsiteY185" fmla="*/ 48959 h 376142"/>
                <a:gd name="connsiteX186" fmla="*/ 1083800 w 1112697"/>
                <a:gd name="connsiteY186" fmla="*/ 48959 h 376142"/>
                <a:gd name="connsiteX187" fmla="*/ 4643 w 1112697"/>
                <a:gd name="connsiteY187" fmla="*/ 130683 h 376142"/>
                <a:gd name="connsiteX188" fmla="*/ 42257 w 1112697"/>
                <a:gd name="connsiteY188" fmla="*/ 130683 h 376142"/>
                <a:gd name="connsiteX189" fmla="*/ 95788 w 1112697"/>
                <a:gd name="connsiteY189" fmla="*/ 181070 h 376142"/>
                <a:gd name="connsiteX190" fmla="*/ 95788 w 1112697"/>
                <a:gd name="connsiteY190" fmla="*/ 181356 h 376142"/>
                <a:gd name="connsiteX191" fmla="*/ 42257 w 1112697"/>
                <a:gd name="connsiteY191" fmla="*/ 232029 h 376142"/>
                <a:gd name="connsiteX192" fmla="*/ 4643 w 1112697"/>
                <a:gd name="connsiteY192" fmla="*/ 232029 h 376142"/>
                <a:gd name="connsiteX193" fmla="*/ 4643 w 1112697"/>
                <a:gd name="connsiteY193" fmla="*/ 130683 h 376142"/>
                <a:gd name="connsiteX194" fmla="*/ 42257 w 1112697"/>
                <a:gd name="connsiteY194" fmla="*/ 215837 h 376142"/>
                <a:gd name="connsiteX195" fmla="*/ 77218 w 1112697"/>
                <a:gd name="connsiteY195" fmla="*/ 181642 h 376142"/>
                <a:gd name="connsiteX196" fmla="*/ 77218 w 1112697"/>
                <a:gd name="connsiteY196" fmla="*/ 181356 h 376142"/>
                <a:gd name="connsiteX197" fmla="*/ 42257 w 1112697"/>
                <a:gd name="connsiteY197" fmla="*/ 146876 h 376142"/>
                <a:gd name="connsiteX198" fmla="*/ 22360 w 1112697"/>
                <a:gd name="connsiteY198" fmla="*/ 146876 h 376142"/>
                <a:gd name="connsiteX199" fmla="*/ 22360 w 1112697"/>
                <a:gd name="connsiteY199" fmla="*/ 215741 h 376142"/>
                <a:gd name="connsiteX200" fmla="*/ 42257 w 1112697"/>
                <a:gd name="connsiteY200" fmla="*/ 215741 h 376142"/>
                <a:gd name="connsiteX201" fmla="*/ 117201 w 1112697"/>
                <a:gd name="connsiteY201" fmla="*/ 130683 h 376142"/>
                <a:gd name="connsiteX202" fmla="*/ 191955 w 1112697"/>
                <a:gd name="connsiteY202" fmla="*/ 130683 h 376142"/>
                <a:gd name="connsiteX203" fmla="*/ 191955 w 1112697"/>
                <a:gd name="connsiteY203" fmla="*/ 146590 h 376142"/>
                <a:gd name="connsiteX204" fmla="*/ 134918 w 1112697"/>
                <a:gd name="connsiteY204" fmla="*/ 146590 h 376142"/>
                <a:gd name="connsiteX205" fmla="*/ 134918 w 1112697"/>
                <a:gd name="connsiteY205" fmla="*/ 172974 h 376142"/>
                <a:gd name="connsiteX206" fmla="*/ 185418 w 1112697"/>
                <a:gd name="connsiteY206" fmla="*/ 172974 h 376142"/>
                <a:gd name="connsiteX207" fmla="*/ 185418 w 1112697"/>
                <a:gd name="connsiteY207" fmla="*/ 188881 h 376142"/>
                <a:gd name="connsiteX208" fmla="*/ 134918 w 1112697"/>
                <a:gd name="connsiteY208" fmla="*/ 188881 h 376142"/>
                <a:gd name="connsiteX209" fmla="*/ 134918 w 1112697"/>
                <a:gd name="connsiteY209" fmla="*/ 216122 h 376142"/>
                <a:gd name="connsiteX210" fmla="*/ 192619 w 1112697"/>
                <a:gd name="connsiteY210" fmla="*/ 216122 h 376142"/>
                <a:gd name="connsiteX211" fmla="*/ 192619 w 1112697"/>
                <a:gd name="connsiteY211" fmla="*/ 232029 h 376142"/>
                <a:gd name="connsiteX212" fmla="*/ 117201 w 1112697"/>
                <a:gd name="connsiteY212" fmla="*/ 232029 h 376142"/>
                <a:gd name="connsiteX213" fmla="*/ 117201 w 1112697"/>
                <a:gd name="connsiteY213" fmla="*/ 130683 h 376142"/>
                <a:gd name="connsiteX214" fmla="*/ 281585 w 1112697"/>
                <a:gd name="connsiteY214" fmla="*/ 147161 h 376142"/>
                <a:gd name="connsiteX215" fmla="*/ 249656 w 1112697"/>
                <a:gd name="connsiteY215" fmla="*/ 147161 h 376142"/>
                <a:gd name="connsiteX216" fmla="*/ 249656 w 1112697"/>
                <a:gd name="connsiteY216" fmla="*/ 130683 h 376142"/>
                <a:gd name="connsiteX217" fmla="*/ 331422 w 1112697"/>
                <a:gd name="connsiteY217" fmla="*/ 130683 h 376142"/>
                <a:gd name="connsiteX218" fmla="*/ 331422 w 1112697"/>
                <a:gd name="connsiteY218" fmla="*/ 147161 h 376142"/>
                <a:gd name="connsiteX219" fmla="*/ 299492 w 1112697"/>
                <a:gd name="connsiteY219" fmla="*/ 147161 h 376142"/>
                <a:gd name="connsiteX220" fmla="*/ 299492 w 1112697"/>
                <a:gd name="connsiteY220" fmla="*/ 232029 h 376142"/>
                <a:gd name="connsiteX221" fmla="*/ 281680 w 1112697"/>
                <a:gd name="connsiteY221" fmla="*/ 232029 h 376142"/>
                <a:gd name="connsiteX222" fmla="*/ 281680 w 1112697"/>
                <a:gd name="connsiteY222" fmla="*/ 147161 h 376142"/>
                <a:gd name="connsiteX223" fmla="*/ 340138 w 1112697"/>
                <a:gd name="connsiteY223" fmla="*/ 181642 h 376142"/>
                <a:gd name="connsiteX224" fmla="*/ 340138 w 1112697"/>
                <a:gd name="connsiteY224" fmla="*/ 181356 h 376142"/>
                <a:gd name="connsiteX225" fmla="*/ 393007 w 1112697"/>
                <a:gd name="connsiteY225" fmla="*/ 128969 h 376142"/>
                <a:gd name="connsiteX226" fmla="*/ 445591 w 1112697"/>
                <a:gd name="connsiteY226" fmla="*/ 181070 h 376142"/>
                <a:gd name="connsiteX227" fmla="*/ 445591 w 1112697"/>
                <a:gd name="connsiteY227" fmla="*/ 181356 h 376142"/>
                <a:gd name="connsiteX228" fmla="*/ 392722 w 1112697"/>
                <a:gd name="connsiteY228" fmla="*/ 233744 h 376142"/>
                <a:gd name="connsiteX229" fmla="*/ 340138 w 1112697"/>
                <a:gd name="connsiteY229" fmla="*/ 181642 h 376142"/>
                <a:gd name="connsiteX230" fmla="*/ 426926 w 1112697"/>
                <a:gd name="connsiteY230" fmla="*/ 181642 h 376142"/>
                <a:gd name="connsiteX231" fmla="*/ 426926 w 1112697"/>
                <a:gd name="connsiteY231" fmla="*/ 181356 h 376142"/>
                <a:gd name="connsiteX232" fmla="*/ 392628 w 1112697"/>
                <a:gd name="connsiteY232" fmla="*/ 145352 h 376142"/>
                <a:gd name="connsiteX233" fmla="*/ 358614 w 1112697"/>
                <a:gd name="connsiteY233" fmla="*/ 181070 h 376142"/>
                <a:gd name="connsiteX234" fmla="*/ 358614 w 1112697"/>
                <a:gd name="connsiteY234" fmla="*/ 181356 h 376142"/>
                <a:gd name="connsiteX235" fmla="*/ 392912 w 1112697"/>
                <a:gd name="connsiteY235" fmla="*/ 217361 h 376142"/>
                <a:gd name="connsiteX236" fmla="*/ 426926 w 1112697"/>
                <a:gd name="connsiteY236" fmla="*/ 181642 h 376142"/>
                <a:gd name="connsiteX237" fmla="*/ 466908 w 1112697"/>
                <a:gd name="connsiteY237" fmla="*/ 130683 h 376142"/>
                <a:gd name="connsiteX238" fmla="*/ 504523 w 1112697"/>
                <a:gd name="connsiteY238" fmla="*/ 130683 h 376142"/>
                <a:gd name="connsiteX239" fmla="*/ 558054 w 1112697"/>
                <a:gd name="connsiteY239" fmla="*/ 181070 h 376142"/>
                <a:gd name="connsiteX240" fmla="*/ 558054 w 1112697"/>
                <a:gd name="connsiteY240" fmla="*/ 181356 h 376142"/>
                <a:gd name="connsiteX241" fmla="*/ 504523 w 1112697"/>
                <a:gd name="connsiteY241" fmla="*/ 232029 h 376142"/>
                <a:gd name="connsiteX242" fmla="*/ 466908 w 1112697"/>
                <a:gd name="connsiteY242" fmla="*/ 232029 h 376142"/>
                <a:gd name="connsiteX243" fmla="*/ 466908 w 1112697"/>
                <a:gd name="connsiteY243" fmla="*/ 130683 h 376142"/>
                <a:gd name="connsiteX244" fmla="*/ 504523 w 1112697"/>
                <a:gd name="connsiteY244" fmla="*/ 215837 h 376142"/>
                <a:gd name="connsiteX245" fmla="*/ 539484 w 1112697"/>
                <a:gd name="connsiteY245" fmla="*/ 181642 h 376142"/>
                <a:gd name="connsiteX246" fmla="*/ 539484 w 1112697"/>
                <a:gd name="connsiteY246" fmla="*/ 181356 h 376142"/>
                <a:gd name="connsiteX247" fmla="*/ 504523 w 1112697"/>
                <a:gd name="connsiteY247" fmla="*/ 146876 h 376142"/>
                <a:gd name="connsiteX248" fmla="*/ 484626 w 1112697"/>
                <a:gd name="connsiteY248" fmla="*/ 146876 h 376142"/>
                <a:gd name="connsiteX249" fmla="*/ 484626 w 1112697"/>
                <a:gd name="connsiteY249" fmla="*/ 215741 h 376142"/>
                <a:gd name="connsiteX250" fmla="*/ 504523 w 1112697"/>
                <a:gd name="connsiteY250" fmla="*/ 215741 h 376142"/>
                <a:gd name="connsiteX251" fmla="*/ 575014 w 1112697"/>
                <a:gd name="connsiteY251" fmla="*/ 181642 h 376142"/>
                <a:gd name="connsiteX252" fmla="*/ 575014 w 1112697"/>
                <a:gd name="connsiteY252" fmla="*/ 181356 h 376142"/>
                <a:gd name="connsiteX253" fmla="*/ 627882 w 1112697"/>
                <a:gd name="connsiteY253" fmla="*/ 128969 h 376142"/>
                <a:gd name="connsiteX254" fmla="*/ 680466 w 1112697"/>
                <a:gd name="connsiteY254" fmla="*/ 181070 h 376142"/>
                <a:gd name="connsiteX255" fmla="*/ 680466 w 1112697"/>
                <a:gd name="connsiteY255" fmla="*/ 181356 h 376142"/>
                <a:gd name="connsiteX256" fmla="*/ 627598 w 1112697"/>
                <a:gd name="connsiteY256" fmla="*/ 233744 h 376142"/>
                <a:gd name="connsiteX257" fmla="*/ 575014 w 1112697"/>
                <a:gd name="connsiteY257" fmla="*/ 181642 h 376142"/>
                <a:gd name="connsiteX258" fmla="*/ 661801 w 1112697"/>
                <a:gd name="connsiteY258" fmla="*/ 181642 h 376142"/>
                <a:gd name="connsiteX259" fmla="*/ 661801 w 1112697"/>
                <a:gd name="connsiteY259" fmla="*/ 181356 h 376142"/>
                <a:gd name="connsiteX260" fmla="*/ 627503 w 1112697"/>
                <a:gd name="connsiteY260" fmla="*/ 145352 h 376142"/>
                <a:gd name="connsiteX261" fmla="*/ 593489 w 1112697"/>
                <a:gd name="connsiteY261" fmla="*/ 181070 h 376142"/>
                <a:gd name="connsiteX262" fmla="*/ 593489 w 1112697"/>
                <a:gd name="connsiteY262" fmla="*/ 181356 h 376142"/>
                <a:gd name="connsiteX263" fmla="*/ 627787 w 1112697"/>
                <a:gd name="connsiteY263" fmla="*/ 217361 h 376142"/>
                <a:gd name="connsiteX264" fmla="*/ 661801 w 1112697"/>
                <a:gd name="connsiteY264" fmla="*/ 181642 h 376142"/>
                <a:gd name="connsiteX265" fmla="*/ 694299 w 1112697"/>
                <a:gd name="connsiteY265" fmla="*/ 217265 h 376142"/>
                <a:gd name="connsiteX266" fmla="*/ 704910 w 1112697"/>
                <a:gd name="connsiteY266" fmla="*/ 204502 h 376142"/>
                <a:gd name="connsiteX267" fmla="*/ 736745 w 1112697"/>
                <a:gd name="connsiteY267" fmla="*/ 217646 h 376142"/>
                <a:gd name="connsiteX268" fmla="*/ 754652 w 1112697"/>
                <a:gd name="connsiteY268" fmla="*/ 204883 h 376142"/>
                <a:gd name="connsiteX269" fmla="*/ 754652 w 1112697"/>
                <a:gd name="connsiteY269" fmla="*/ 204597 h 376142"/>
                <a:gd name="connsiteX270" fmla="*/ 731913 w 1112697"/>
                <a:gd name="connsiteY270" fmla="*/ 189071 h 376142"/>
                <a:gd name="connsiteX271" fmla="*/ 698373 w 1112697"/>
                <a:gd name="connsiteY271" fmla="*/ 158782 h 376142"/>
                <a:gd name="connsiteX272" fmla="*/ 698373 w 1112697"/>
                <a:gd name="connsiteY272" fmla="*/ 158496 h 376142"/>
                <a:gd name="connsiteX273" fmla="*/ 732766 w 1112697"/>
                <a:gd name="connsiteY273" fmla="*/ 129159 h 376142"/>
                <a:gd name="connsiteX274" fmla="*/ 769338 w 1112697"/>
                <a:gd name="connsiteY274" fmla="*/ 141923 h 376142"/>
                <a:gd name="connsiteX275" fmla="*/ 759863 w 1112697"/>
                <a:gd name="connsiteY275" fmla="*/ 155353 h 376142"/>
                <a:gd name="connsiteX276" fmla="*/ 732482 w 1112697"/>
                <a:gd name="connsiteY276" fmla="*/ 144971 h 376142"/>
                <a:gd name="connsiteX277" fmla="*/ 716091 w 1112697"/>
                <a:gd name="connsiteY277" fmla="*/ 156972 h 376142"/>
                <a:gd name="connsiteX278" fmla="*/ 716091 w 1112697"/>
                <a:gd name="connsiteY278" fmla="*/ 157258 h 376142"/>
                <a:gd name="connsiteX279" fmla="*/ 739967 w 1112697"/>
                <a:gd name="connsiteY279" fmla="*/ 173165 h 376142"/>
                <a:gd name="connsiteX280" fmla="*/ 772370 w 1112697"/>
                <a:gd name="connsiteY280" fmla="*/ 202883 h 376142"/>
                <a:gd name="connsiteX281" fmla="*/ 772370 w 1112697"/>
                <a:gd name="connsiteY281" fmla="*/ 203168 h 376142"/>
                <a:gd name="connsiteX282" fmla="*/ 736366 w 1112697"/>
                <a:gd name="connsiteY282" fmla="*/ 233458 h 376142"/>
                <a:gd name="connsiteX283" fmla="*/ 694299 w 1112697"/>
                <a:gd name="connsiteY283" fmla="*/ 217265 h 376142"/>
                <a:gd name="connsiteX284" fmla="*/ 836418 w 1112697"/>
                <a:gd name="connsiteY284" fmla="*/ 130683 h 376142"/>
                <a:gd name="connsiteX285" fmla="*/ 854135 w 1112697"/>
                <a:gd name="connsiteY285" fmla="*/ 130683 h 376142"/>
                <a:gd name="connsiteX286" fmla="*/ 854135 w 1112697"/>
                <a:gd name="connsiteY286" fmla="*/ 215837 h 376142"/>
                <a:gd name="connsiteX287" fmla="*/ 907099 w 1112697"/>
                <a:gd name="connsiteY287" fmla="*/ 215837 h 376142"/>
                <a:gd name="connsiteX288" fmla="*/ 907099 w 1112697"/>
                <a:gd name="connsiteY288" fmla="*/ 232029 h 376142"/>
                <a:gd name="connsiteX289" fmla="*/ 836418 w 1112697"/>
                <a:gd name="connsiteY289" fmla="*/ 232029 h 376142"/>
                <a:gd name="connsiteX290" fmla="*/ 836418 w 1112697"/>
                <a:gd name="connsiteY290" fmla="*/ 130683 h 376142"/>
                <a:gd name="connsiteX291" fmla="*/ 915341 w 1112697"/>
                <a:gd name="connsiteY291" fmla="*/ 181642 h 376142"/>
                <a:gd name="connsiteX292" fmla="*/ 915341 w 1112697"/>
                <a:gd name="connsiteY292" fmla="*/ 181356 h 376142"/>
                <a:gd name="connsiteX293" fmla="*/ 968210 w 1112697"/>
                <a:gd name="connsiteY293" fmla="*/ 128969 h 376142"/>
                <a:gd name="connsiteX294" fmla="*/ 1020794 w 1112697"/>
                <a:gd name="connsiteY294" fmla="*/ 181070 h 376142"/>
                <a:gd name="connsiteX295" fmla="*/ 1020794 w 1112697"/>
                <a:gd name="connsiteY295" fmla="*/ 181356 h 376142"/>
                <a:gd name="connsiteX296" fmla="*/ 967925 w 1112697"/>
                <a:gd name="connsiteY296" fmla="*/ 233744 h 376142"/>
                <a:gd name="connsiteX297" fmla="*/ 915341 w 1112697"/>
                <a:gd name="connsiteY297" fmla="*/ 181642 h 376142"/>
                <a:gd name="connsiteX298" fmla="*/ 1002129 w 1112697"/>
                <a:gd name="connsiteY298" fmla="*/ 181642 h 376142"/>
                <a:gd name="connsiteX299" fmla="*/ 1002129 w 1112697"/>
                <a:gd name="connsiteY299" fmla="*/ 181356 h 376142"/>
                <a:gd name="connsiteX300" fmla="*/ 967831 w 1112697"/>
                <a:gd name="connsiteY300" fmla="*/ 145352 h 376142"/>
                <a:gd name="connsiteX301" fmla="*/ 933817 w 1112697"/>
                <a:gd name="connsiteY301" fmla="*/ 181070 h 376142"/>
                <a:gd name="connsiteX302" fmla="*/ 933817 w 1112697"/>
                <a:gd name="connsiteY302" fmla="*/ 181356 h 376142"/>
                <a:gd name="connsiteX303" fmla="*/ 968115 w 1112697"/>
                <a:gd name="connsiteY303" fmla="*/ 217361 h 376142"/>
                <a:gd name="connsiteX304" fmla="*/ 1002129 w 1112697"/>
                <a:gd name="connsiteY304" fmla="*/ 181642 h 376142"/>
                <a:gd name="connsiteX305" fmla="*/ 1034627 w 1112697"/>
                <a:gd name="connsiteY305" fmla="*/ 217265 h 376142"/>
                <a:gd name="connsiteX306" fmla="*/ 1045238 w 1112697"/>
                <a:gd name="connsiteY306" fmla="*/ 204502 h 376142"/>
                <a:gd name="connsiteX307" fmla="*/ 1077073 w 1112697"/>
                <a:gd name="connsiteY307" fmla="*/ 217646 h 376142"/>
                <a:gd name="connsiteX308" fmla="*/ 1094980 w 1112697"/>
                <a:gd name="connsiteY308" fmla="*/ 204883 h 376142"/>
                <a:gd name="connsiteX309" fmla="*/ 1094980 w 1112697"/>
                <a:gd name="connsiteY309" fmla="*/ 204597 h 376142"/>
                <a:gd name="connsiteX310" fmla="*/ 1072241 w 1112697"/>
                <a:gd name="connsiteY310" fmla="*/ 189071 h 376142"/>
                <a:gd name="connsiteX311" fmla="*/ 1038701 w 1112697"/>
                <a:gd name="connsiteY311" fmla="*/ 158782 h 376142"/>
                <a:gd name="connsiteX312" fmla="*/ 1038701 w 1112697"/>
                <a:gd name="connsiteY312" fmla="*/ 158496 h 376142"/>
                <a:gd name="connsiteX313" fmla="*/ 1073094 w 1112697"/>
                <a:gd name="connsiteY313" fmla="*/ 129159 h 376142"/>
                <a:gd name="connsiteX314" fmla="*/ 1109666 w 1112697"/>
                <a:gd name="connsiteY314" fmla="*/ 141923 h 376142"/>
                <a:gd name="connsiteX315" fmla="*/ 1100191 w 1112697"/>
                <a:gd name="connsiteY315" fmla="*/ 155353 h 376142"/>
                <a:gd name="connsiteX316" fmla="*/ 1072809 w 1112697"/>
                <a:gd name="connsiteY316" fmla="*/ 144971 h 376142"/>
                <a:gd name="connsiteX317" fmla="*/ 1056418 w 1112697"/>
                <a:gd name="connsiteY317" fmla="*/ 156972 h 376142"/>
                <a:gd name="connsiteX318" fmla="*/ 1056418 w 1112697"/>
                <a:gd name="connsiteY318" fmla="*/ 157258 h 376142"/>
                <a:gd name="connsiteX319" fmla="*/ 1080294 w 1112697"/>
                <a:gd name="connsiteY319" fmla="*/ 173165 h 376142"/>
                <a:gd name="connsiteX320" fmla="*/ 1112697 w 1112697"/>
                <a:gd name="connsiteY320" fmla="*/ 202883 h 376142"/>
                <a:gd name="connsiteX321" fmla="*/ 1112697 w 1112697"/>
                <a:gd name="connsiteY321" fmla="*/ 203168 h 376142"/>
                <a:gd name="connsiteX322" fmla="*/ 1076694 w 1112697"/>
                <a:gd name="connsiteY322" fmla="*/ 233458 h 376142"/>
                <a:gd name="connsiteX323" fmla="*/ 1034627 w 1112697"/>
                <a:gd name="connsiteY323" fmla="*/ 217265 h 376142"/>
                <a:gd name="connsiteX324" fmla="*/ 0 w 1112697"/>
                <a:gd name="connsiteY324" fmla="*/ 324898 h 376142"/>
                <a:gd name="connsiteX325" fmla="*/ 0 w 1112697"/>
                <a:gd name="connsiteY325" fmla="*/ 324612 h 376142"/>
                <a:gd name="connsiteX326" fmla="*/ 51163 w 1112697"/>
                <a:gd name="connsiteY326" fmla="*/ 273082 h 376142"/>
                <a:gd name="connsiteX327" fmla="*/ 90009 w 1112697"/>
                <a:gd name="connsiteY327" fmla="*/ 288608 h 376142"/>
                <a:gd name="connsiteX328" fmla="*/ 78829 w 1112697"/>
                <a:gd name="connsiteY328" fmla="*/ 301562 h 376142"/>
                <a:gd name="connsiteX329" fmla="*/ 51068 w 1112697"/>
                <a:gd name="connsiteY329" fmla="*/ 289179 h 376142"/>
                <a:gd name="connsiteX330" fmla="*/ 18381 w 1112697"/>
                <a:gd name="connsiteY330" fmla="*/ 324326 h 376142"/>
                <a:gd name="connsiteX331" fmla="*/ 18381 w 1112697"/>
                <a:gd name="connsiteY331" fmla="*/ 324612 h 376142"/>
                <a:gd name="connsiteX332" fmla="*/ 51068 w 1112697"/>
                <a:gd name="connsiteY332" fmla="*/ 360045 h 376142"/>
                <a:gd name="connsiteX333" fmla="*/ 79492 w 1112697"/>
                <a:gd name="connsiteY333" fmla="*/ 347091 h 376142"/>
                <a:gd name="connsiteX334" fmla="*/ 90672 w 1112697"/>
                <a:gd name="connsiteY334" fmla="*/ 358521 h 376142"/>
                <a:gd name="connsiteX335" fmla="*/ 50405 w 1112697"/>
                <a:gd name="connsiteY335" fmla="*/ 376142 h 376142"/>
                <a:gd name="connsiteX336" fmla="*/ 0 w 1112697"/>
                <a:gd name="connsiteY336" fmla="*/ 324898 h 376142"/>
                <a:gd name="connsiteX337" fmla="*/ 101663 w 1112697"/>
                <a:gd name="connsiteY337" fmla="*/ 324898 h 376142"/>
                <a:gd name="connsiteX338" fmla="*/ 101663 w 1112697"/>
                <a:gd name="connsiteY338" fmla="*/ 324612 h 376142"/>
                <a:gd name="connsiteX339" fmla="*/ 153678 w 1112697"/>
                <a:gd name="connsiteY339" fmla="*/ 273082 h 376142"/>
                <a:gd name="connsiteX340" fmla="*/ 205409 w 1112697"/>
                <a:gd name="connsiteY340" fmla="*/ 324326 h 376142"/>
                <a:gd name="connsiteX341" fmla="*/ 205409 w 1112697"/>
                <a:gd name="connsiteY341" fmla="*/ 324612 h 376142"/>
                <a:gd name="connsiteX342" fmla="*/ 153394 w 1112697"/>
                <a:gd name="connsiteY342" fmla="*/ 376142 h 376142"/>
                <a:gd name="connsiteX343" fmla="*/ 101663 w 1112697"/>
                <a:gd name="connsiteY343" fmla="*/ 324898 h 376142"/>
                <a:gd name="connsiteX344" fmla="*/ 187029 w 1112697"/>
                <a:gd name="connsiteY344" fmla="*/ 324898 h 376142"/>
                <a:gd name="connsiteX345" fmla="*/ 187029 w 1112697"/>
                <a:gd name="connsiteY345" fmla="*/ 324612 h 376142"/>
                <a:gd name="connsiteX346" fmla="*/ 153299 w 1112697"/>
                <a:gd name="connsiteY346" fmla="*/ 289179 h 376142"/>
                <a:gd name="connsiteX347" fmla="*/ 119854 w 1112697"/>
                <a:gd name="connsiteY347" fmla="*/ 324326 h 376142"/>
                <a:gd name="connsiteX348" fmla="*/ 119854 w 1112697"/>
                <a:gd name="connsiteY348" fmla="*/ 324612 h 376142"/>
                <a:gd name="connsiteX349" fmla="*/ 153583 w 1112697"/>
                <a:gd name="connsiteY349" fmla="*/ 360045 h 376142"/>
                <a:gd name="connsiteX350" fmla="*/ 187029 w 1112697"/>
                <a:gd name="connsiteY350" fmla="*/ 324898 h 376142"/>
                <a:gd name="connsiteX351" fmla="*/ 226443 w 1112697"/>
                <a:gd name="connsiteY351" fmla="*/ 274796 h 376142"/>
                <a:gd name="connsiteX352" fmla="*/ 243876 w 1112697"/>
                <a:gd name="connsiteY352" fmla="*/ 274796 h 376142"/>
                <a:gd name="connsiteX353" fmla="*/ 243876 w 1112697"/>
                <a:gd name="connsiteY353" fmla="*/ 358521 h 376142"/>
                <a:gd name="connsiteX354" fmla="*/ 295987 w 1112697"/>
                <a:gd name="connsiteY354" fmla="*/ 358521 h 376142"/>
                <a:gd name="connsiteX355" fmla="*/ 295987 w 1112697"/>
                <a:gd name="connsiteY355" fmla="*/ 374428 h 376142"/>
                <a:gd name="connsiteX356" fmla="*/ 226443 w 1112697"/>
                <a:gd name="connsiteY356" fmla="*/ 374428 h 376142"/>
                <a:gd name="connsiteX357" fmla="*/ 226443 w 1112697"/>
                <a:gd name="connsiteY357" fmla="*/ 274796 h 376142"/>
                <a:gd name="connsiteX358" fmla="*/ 304040 w 1112697"/>
                <a:gd name="connsiteY358" fmla="*/ 324898 h 376142"/>
                <a:gd name="connsiteX359" fmla="*/ 304040 w 1112697"/>
                <a:gd name="connsiteY359" fmla="*/ 324612 h 376142"/>
                <a:gd name="connsiteX360" fmla="*/ 356056 w 1112697"/>
                <a:gd name="connsiteY360" fmla="*/ 273082 h 376142"/>
                <a:gd name="connsiteX361" fmla="*/ 407787 w 1112697"/>
                <a:gd name="connsiteY361" fmla="*/ 324326 h 376142"/>
                <a:gd name="connsiteX362" fmla="*/ 407787 w 1112697"/>
                <a:gd name="connsiteY362" fmla="*/ 324612 h 376142"/>
                <a:gd name="connsiteX363" fmla="*/ 355771 w 1112697"/>
                <a:gd name="connsiteY363" fmla="*/ 376142 h 376142"/>
                <a:gd name="connsiteX364" fmla="*/ 304040 w 1112697"/>
                <a:gd name="connsiteY364" fmla="*/ 324898 h 376142"/>
                <a:gd name="connsiteX365" fmla="*/ 389406 w 1112697"/>
                <a:gd name="connsiteY365" fmla="*/ 324898 h 376142"/>
                <a:gd name="connsiteX366" fmla="*/ 389406 w 1112697"/>
                <a:gd name="connsiteY366" fmla="*/ 324612 h 376142"/>
                <a:gd name="connsiteX367" fmla="*/ 355677 w 1112697"/>
                <a:gd name="connsiteY367" fmla="*/ 289179 h 376142"/>
                <a:gd name="connsiteX368" fmla="*/ 322231 w 1112697"/>
                <a:gd name="connsiteY368" fmla="*/ 324326 h 376142"/>
                <a:gd name="connsiteX369" fmla="*/ 322231 w 1112697"/>
                <a:gd name="connsiteY369" fmla="*/ 324612 h 376142"/>
                <a:gd name="connsiteX370" fmla="*/ 355961 w 1112697"/>
                <a:gd name="connsiteY370" fmla="*/ 360045 h 376142"/>
                <a:gd name="connsiteX371" fmla="*/ 389406 w 1112697"/>
                <a:gd name="connsiteY371" fmla="*/ 324898 h 376142"/>
                <a:gd name="connsiteX372" fmla="*/ 428821 w 1112697"/>
                <a:gd name="connsiteY372" fmla="*/ 274796 h 376142"/>
                <a:gd name="connsiteX373" fmla="*/ 447391 w 1112697"/>
                <a:gd name="connsiteY373" fmla="*/ 274796 h 376142"/>
                <a:gd name="connsiteX374" fmla="*/ 477520 w 1112697"/>
                <a:gd name="connsiteY374" fmla="*/ 321945 h 376142"/>
                <a:gd name="connsiteX375" fmla="*/ 507649 w 1112697"/>
                <a:gd name="connsiteY375" fmla="*/ 274796 h 376142"/>
                <a:gd name="connsiteX376" fmla="*/ 526219 w 1112697"/>
                <a:gd name="connsiteY376" fmla="*/ 274796 h 376142"/>
                <a:gd name="connsiteX377" fmla="*/ 526219 w 1112697"/>
                <a:gd name="connsiteY377" fmla="*/ 374428 h 376142"/>
                <a:gd name="connsiteX378" fmla="*/ 508786 w 1112697"/>
                <a:gd name="connsiteY378" fmla="*/ 374428 h 376142"/>
                <a:gd name="connsiteX379" fmla="*/ 508786 w 1112697"/>
                <a:gd name="connsiteY379" fmla="*/ 302895 h 376142"/>
                <a:gd name="connsiteX380" fmla="*/ 477520 w 1112697"/>
                <a:gd name="connsiteY380" fmla="*/ 349853 h 376142"/>
                <a:gd name="connsiteX381" fmla="*/ 476952 w 1112697"/>
                <a:gd name="connsiteY381" fmla="*/ 349853 h 376142"/>
                <a:gd name="connsiteX382" fmla="*/ 445970 w 1112697"/>
                <a:gd name="connsiteY382" fmla="*/ 303181 h 376142"/>
                <a:gd name="connsiteX383" fmla="*/ 445970 w 1112697"/>
                <a:gd name="connsiteY383" fmla="*/ 374333 h 376142"/>
                <a:gd name="connsiteX384" fmla="*/ 428821 w 1112697"/>
                <a:gd name="connsiteY384" fmla="*/ 374333 h 376142"/>
                <a:gd name="connsiteX385" fmla="*/ 428821 w 1112697"/>
                <a:gd name="connsiteY385" fmla="*/ 274701 h 376142"/>
                <a:gd name="connsiteX386" fmla="*/ 551801 w 1112697"/>
                <a:gd name="connsiteY386" fmla="*/ 274796 h 376142"/>
                <a:gd name="connsiteX387" fmla="*/ 596237 w 1112697"/>
                <a:gd name="connsiteY387" fmla="*/ 274796 h 376142"/>
                <a:gd name="connsiteX388" fmla="*/ 622197 w 1112697"/>
                <a:gd name="connsiteY388" fmla="*/ 283655 h 376142"/>
                <a:gd name="connsiteX389" fmla="*/ 628829 w 1112697"/>
                <a:gd name="connsiteY389" fmla="*/ 300133 h 376142"/>
                <a:gd name="connsiteX390" fmla="*/ 628829 w 1112697"/>
                <a:gd name="connsiteY390" fmla="*/ 300419 h 376142"/>
                <a:gd name="connsiteX391" fmla="*/ 614618 w 1112697"/>
                <a:gd name="connsiteY391" fmla="*/ 322612 h 376142"/>
                <a:gd name="connsiteX392" fmla="*/ 634325 w 1112697"/>
                <a:gd name="connsiteY392" fmla="*/ 346805 h 376142"/>
                <a:gd name="connsiteX393" fmla="*/ 634325 w 1112697"/>
                <a:gd name="connsiteY393" fmla="*/ 347091 h 376142"/>
                <a:gd name="connsiteX394" fmla="*/ 597658 w 1112697"/>
                <a:gd name="connsiteY394" fmla="*/ 374428 h 376142"/>
                <a:gd name="connsiteX395" fmla="*/ 551801 w 1112697"/>
                <a:gd name="connsiteY395" fmla="*/ 374428 h 376142"/>
                <a:gd name="connsiteX396" fmla="*/ 551801 w 1112697"/>
                <a:gd name="connsiteY396" fmla="*/ 274796 h 376142"/>
                <a:gd name="connsiteX397" fmla="*/ 592731 w 1112697"/>
                <a:gd name="connsiteY397" fmla="*/ 316802 h 376142"/>
                <a:gd name="connsiteX398" fmla="*/ 611396 w 1112697"/>
                <a:gd name="connsiteY398" fmla="*/ 303276 h 376142"/>
                <a:gd name="connsiteX399" fmla="*/ 611396 w 1112697"/>
                <a:gd name="connsiteY399" fmla="*/ 302990 h 376142"/>
                <a:gd name="connsiteX400" fmla="*/ 593963 w 1112697"/>
                <a:gd name="connsiteY400" fmla="*/ 290322 h 376142"/>
                <a:gd name="connsiteX401" fmla="*/ 568855 w 1112697"/>
                <a:gd name="connsiteY401" fmla="*/ 290322 h 376142"/>
                <a:gd name="connsiteX402" fmla="*/ 568855 w 1112697"/>
                <a:gd name="connsiteY402" fmla="*/ 316802 h 376142"/>
                <a:gd name="connsiteX403" fmla="*/ 592636 w 1112697"/>
                <a:gd name="connsiteY403" fmla="*/ 316802 h 376142"/>
                <a:gd name="connsiteX404" fmla="*/ 597848 w 1112697"/>
                <a:gd name="connsiteY404" fmla="*/ 358902 h 376142"/>
                <a:gd name="connsiteX405" fmla="*/ 616986 w 1112697"/>
                <a:gd name="connsiteY405" fmla="*/ 345281 h 376142"/>
                <a:gd name="connsiteX406" fmla="*/ 616986 w 1112697"/>
                <a:gd name="connsiteY406" fmla="*/ 344996 h 376142"/>
                <a:gd name="connsiteX407" fmla="*/ 596616 w 1112697"/>
                <a:gd name="connsiteY407" fmla="*/ 331565 h 376142"/>
                <a:gd name="connsiteX408" fmla="*/ 568950 w 1112697"/>
                <a:gd name="connsiteY408" fmla="*/ 331565 h 376142"/>
                <a:gd name="connsiteX409" fmla="*/ 568950 w 1112697"/>
                <a:gd name="connsiteY409" fmla="*/ 358902 h 376142"/>
                <a:gd name="connsiteX410" fmla="*/ 597848 w 1112697"/>
                <a:gd name="connsiteY410" fmla="*/ 358902 h 376142"/>
                <a:gd name="connsiteX411" fmla="*/ 655074 w 1112697"/>
                <a:gd name="connsiteY411" fmla="*/ 274796 h 376142"/>
                <a:gd name="connsiteX412" fmla="*/ 672507 w 1112697"/>
                <a:gd name="connsiteY412" fmla="*/ 274796 h 376142"/>
                <a:gd name="connsiteX413" fmla="*/ 672507 w 1112697"/>
                <a:gd name="connsiteY413" fmla="*/ 374428 h 376142"/>
                <a:gd name="connsiteX414" fmla="*/ 655074 w 1112697"/>
                <a:gd name="connsiteY414" fmla="*/ 374428 h 376142"/>
                <a:gd name="connsiteX415" fmla="*/ 655074 w 1112697"/>
                <a:gd name="connsiteY415" fmla="*/ 274796 h 376142"/>
                <a:gd name="connsiteX416" fmla="*/ 734092 w 1112697"/>
                <a:gd name="connsiteY416" fmla="*/ 274130 h 376142"/>
                <a:gd name="connsiteX417" fmla="*/ 750199 w 1112697"/>
                <a:gd name="connsiteY417" fmla="*/ 274130 h 376142"/>
                <a:gd name="connsiteX418" fmla="*/ 793782 w 1112697"/>
                <a:gd name="connsiteY418" fmla="*/ 374523 h 376142"/>
                <a:gd name="connsiteX419" fmla="*/ 775402 w 1112697"/>
                <a:gd name="connsiteY419" fmla="*/ 374523 h 376142"/>
                <a:gd name="connsiteX420" fmla="*/ 765359 w 1112697"/>
                <a:gd name="connsiteY420" fmla="*/ 350425 h 376142"/>
                <a:gd name="connsiteX421" fmla="*/ 718459 w 1112697"/>
                <a:gd name="connsiteY421" fmla="*/ 350425 h 376142"/>
                <a:gd name="connsiteX422" fmla="*/ 708227 w 1112697"/>
                <a:gd name="connsiteY422" fmla="*/ 374523 h 376142"/>
                <a:gd name="connsiteX423" fmla="*/ 690414 w 1112697"/>
                <a:gd name="connsiteY423" fmla="*/ 374523 h 376142"/>
                <a:gd name="connsiteX424" fmla="*/ 733998 w 1112697"/>
                <a:gd name="connsiteY424" fmla="*/ 274130 h 376142"/>
                <a:gd name="connsiteX425" fmla="*/ 759010 w 1112697"/>
                <a:gd name="connsiteY425" fmla="*/ 334899 h 376142"/>
                <a:gd name="connsiteX426" fmla="*/ 741861 w 1112697"/>
                <a:gd name="connsiteY426" fmla="*/ 294989 h 376142"/>
                <a:gd name="connsiteX427" fmla="*/ 724902 w 1112697"/>
                <a:gd name="connsiteY427" fmla="*/ 334899 h 376142"/>
                <a:gd name="connsiteX428" fmla="*/ 759010 w 1112697"/>
                <a:gd name="connsiteY428" fmla="*/ 334899 h 376142"/>
                <a:gd name="connsiteX429" fmla="*/ 810837 w 1112697"/>
                <a:gd name="connsiteY429" fmla="*/ 274796 h 376142"/>
                <a:gd name="connsiteX430" fmla="*/ 826943 w 1112697"/>
                <a:gd name="connsiteY430" fmla="*/ 274796 h 376142"/>
                <a:gd name="connsiteX431" fmla="*/ 880096 w 1112697"/>
                <a:gd name="connsiteY431" fmla="*/ 343757 h 376142"/>
                <a:gd name="connsiteX432" fmla="*/ 880096 w 1112697"/>
                <a:gd name="connsiteY432" fmla="*/ 274796 h 376142"/>
                <a:gd name="connsiteX433" fmla="*/ 897245 w 1112697"/>
                <a:gd name="connsiteY433" fmla="*/ 274796 h 376142"/>
                <a:gd name="connsiteX434" fmla="*/ 897245 w 1112697"/>
                <a:gd name="connsiteY434" fmla="*/ 374428 h 376142"/>
                <a:gd name="connsiteX435" fmla="*/ 882654 w 1112697"/>
                <a:gd name="connsiteY435" fmla="*/ 374428 h 376142"/>
                <a:gd name="connsiteX436" fmla="*/ 827986 w 1112697"/>
                <a:gd name="connsiteY436" fmla="*/ 303467 h 376142"/>
                <a:gd name="connsiteX437" fmla="*/ 827986 w 1112697"/>
                <a:gd name="connsiteY437" fmla="*/ 374428 h 376142"/>
                <a:gd name="connsiteX438" fmla="*/ 810837 w 1112697"/>
                <a:gd name="connsiteY438" fmla="*/ 374428 h 376142"/>
                <a:gd name="connsiteX439" fmla="*/ 810837 w 1112697"/>
                <a:gd name="connsiteY439" fmla="*/ 274796 h 376142"/>
                <a:gd name="connsiteX440" fmla="*/ 918373 w 1112697"/>
                <a:gd name="connsiteY440" fmla="*/ 324898 h 376142"/>
                <a:gd name="connsiteX441" fmla="*/ 918373 w 1112697"/>
                <a:gd name="connsiteY441" fmla="*/ 324612 h 376142"/>
                <a:gd name="connsiteX442" fmla="*/ 970389 w 1112697"/>
                <a:gd name="connsiteY442" fmla="*/ 273082 h 376142"/>
                <a:gd name="connsiteX443" fmla="*/ 1022120 w 1112697"/>
                <a:gd name="connsiteY443" fmla="*/ 324326 h 376142"/>
                <a:gd name="connsiteX444" fmla="*/ 1022120 w 1112697"/>
                <a:gd name="connsiteY444" fmla="*/ 324612 h 376142"/>
                <a:gd name="connsiteX445" fmla="*/ 970105 w 1112697"/>
                <a:gd name="connsiteY445" fmla="*/ 376142 h 376142"/>
                <a:gd name="connsiteX446" fmla="*/ 918373 w 1112697"/>
                <a:gd name="connsiteY446" fmla="*/ 324898 h 376142"/>
                <a:gd name="connsiteX447" fmla="*/ 1003739 w 1112697"/>
                <a:gd name="connsiteY447" fmla="*/ 324898 h 376142"/>
                <a:gd name="connsiteX448" fmla="*/ 1003739 w 1112697"/>
                <a:gd name="connsiteY448" fmla="*/ 324612 h 376142"/>
                <a:gd name="connsiteX449" fmla="*/ 970010 w 1112697"/>
                <a:gd name="connsiteY449" fmla="*/ 289179 h 376142"/>
                <a:gd name="connsiteX450" fmla="*/ 936565 w 1112697"/>
                <a:gd name="connsiteY450" fmla="*/ 324326 h 376142"/>
                <a:gd name="connsiteX451" fmla="*/ 936565 w 1112697"/>
                <a:gd name="connsiteY451" fmla="*/ 324612 h 376142"/>
                <a:gd name="connsiteX452" fmla="*/ 970294 w 1112697"/>
                <a:gd name="connsiteY452" fmla="*/ 360045 h 376142"/>
                <a:gd name="connsiteX453" fmla="*/ 1003739 w 1112697"/>
                <a:gd name="connsiteY453" fmla="*/ 324898 h 376142"/>
                <a:gd name="connsiteX454" fmla="*/ 1035764 w 1112697"/>
                <a:gd name="connsiteY454" fmla="*/ 359950 h 376142"/>
                <a:gd name="connsiteX455" fmla="*/ 1046280 w 1112697"/>
                <a:gd name="connsiteY455" fmla="*/ 347377 h 376142"/>
                <a:gd name="connsiteX456" fmla="*/ 1077547 w 1112697"/>
                <a:gd name="connsiteY456" fmla="*/ 360331 h 376142"/>
                <a:gd name="connsiteX457" fmla="*/ 1095075 w 1112697"/>
                <a:gd name="connsiteY457" fmla="*/ 347758 h 376142"/>
                <a:gd name="connsiteX458" fmla="*/ 1095075 w 1112697"/>
                <a:gd name="connsiteY458" fmla="*/ 347472 h 376142"/>
                <a:gd name="connsiteX459" fmla="*/ 1072715 w 1112697"/>
                <a:gd name="connsiteY459" fmla="*/ 332232 h 376142"/>
                <a:gd name="connsiteX460" fmla="*/ 1039743 w 1112697"/>
                <a:gd name="connsiteY460" fmla="*/ 302514 h 376142"/>
                <a:gd name="connsiteX461" fmla="*/ 1039743 w 1112697"/>
                <a:gd name="connsiteY461" fmla="*/ 302228 h 376142"/>
                <a:gd name="connsiteX462" fmla="*/ 1073567 w 1112697"/>
                <a:gd name="connsiteY462" fmla="*/ 273368 h 376142"/>
                <a:gd name="connsiteX463" fmla="*/ 1109571 w 1112697"/>
                <a:gd name="connsiteY463" fmla="*/ 285845 h 376142"/>
                <a:gd name="connsiteX464" fmla="*/ 1100191 w 1112697"/>
                <a:gd name="connsiteY464" fmla="*/ 299085 h 376142"/>
                <a:gd name="connsiteX465" fmla="*/ 1073283 w 1112697"/>
                <a:gd name="connsiteY465" fmla="*/ 288798 h 376142"/>
                <a:gd name="connsiteX466" fmla="*/ 1057176 w 1112697"/>
                <a:gd name="connsiteY466" fmla="*/ 300609 h 376142"/>
                <a:gd name="connsiteX467" fmla="*/ 1057176 w 1112697"/>
                <a:gd name="connsiteY467" fmla="*/ 300895 h 376142"/>
                <a:gd name="connsiteX468" fmla="*/ 1080673 w 1112697"/>
                <a:gd name="connsiteY468" fmla="*/ 316516 h 376142"/>
                <a:gd name="connsiteX469" fmla="*/ 1112508 w 1112697"/>
                <a:gd name="connsiteY469" fmla="*/ 345662 h 376142"/>
                <a:gd name="connsiteX470" fmla="*/ 1112508 w 1112697"/>
                <a:gd name="connsiteY470" fmla="*/ 345948 h 376142"/>
                <a:gd name="connsiteX471" fmla="*/ 1077073 w 1112697"/>
                <a:gd name="connsiteY471" fmla="*/ 375666 h 376142"/>
                <a:gd name="connsiteX472" fmla="*/ 1035669 w 1112697"/>
                <a:gd name="connsiteY472" fmla="*/ 359759 h 37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</a:cxnLst>
              <a:rect l="l" t="t" r="r" b="b"/>
              <a:pathLst>
                <a:path w="1112697" h="376142">
                  <a:moveTo>
                    <a:pt x="1800" y="1238"/>
                  </a:moveTo>
                  <a:lnTo>
                    <a:pt x="15633" y="1238"/>
                  </a:lnTo>
                  <a:lnTo>
                    <a:pt x="15633" y="67723"/>
                  </a:lnTo>
                  <a:lnTo>
                    <a:pt x="57037" y="67723"/>
                  </a:lnTo>
                  <a:lnTo>
                    <a:pt x="57037" y="80391"/>
                  </a:lnTo>
                  <a:lnTo>
                    <a:pt x="1895" y="80391"/>
                  </a:lnTo>
                  <a:lnTo>
                    <a:pt x="1895" y="1238"/>
                  </a:lnTo>
                  <a:close/>
                  <a:moveTo>
                    <a:pt x="99199" y="667"/>
                  </a:moveTo>
                  <a:lnTo>
                    <a:pt x="111990" y="667"/>
                  </a:lnTo>
                  <a:lnTo>
                    <a:pt x="146572" y="80296"/>
                  </a:lnTo>
                  <a:lnTo>
                    <a:pt x="131981" y="80296"/>
                  </a:lnTo>
                  <a:lnTo>
                    <a:pt x="124023" y="61246"/>
                  </a:lnTo>
                  <a:lnTo>
                    <a:pt x="86787" y="61246"/>
                  </a:lnTo>
                  <a:lnTo>
                    <a:pt x="78639" y="80296"/>
                  </a:lnTo>
                  <a:lnTo>
                    <a:pt x="64522" y="80296"/>
                  </a:lnTo>
                  <a:lnTo>
                    <a:pt x="99199" y="667"/>
                  </a:lnTo>
                  <a:close/>
                  <a:moveTo>
                    <a:pt x="119001" y="48959"/>
                  </a:moveTo>
                  <a:lnTo>
                    <a:pt x="105358" y="17336"/>
                  </a:lnTo>
                  <a:lnTo>
                    <a:pt x="91904" y="48959"/>
                  </a:lnTo>
                  <a:lnTo>
                    <a:pt x="119001" y="48959"/>
                  </a:lnTo>
                  <a:close/>
                  <a:moveTo>
                    <a:pt x="221611" y="667"/>
                  </a:moveTo>
                  <a:lnTo>
                    <a:pt x="234402" y="667"/>
                  </a:lnTo>
                  <a:lnTo>
                    <a:pt x="268984" y="80296"/>
                  </a:lnTo>
                  <a:lnTo>
                    <a:pt x="254393" y="80296"/>
                  </a:lnTo>
                  <a:lnTo>
                    <a:pt x="246434" y="61246"/>
                  </a:lnTo>
                  <a:lnTo>
                    <a:pt x="209199" y="61246"/>
                  </a:lnTo>
                  <a:lnTo>
                    <a:pt x="201146" y="80296"/>
                  </a:lnTo>
                  <a:lnTo>
                    <a:pt x="187029" y="80296"/>
                  </a:lnTo>
                  <a:lnTo>
                    <a:pt x="221611" y="667"/>
                  </a:lnTo>
                  <a:close/>
                  <a:moveTo>
                    <a:pt x="241413" y="48959"/>
                  </a:moveTo>
                  <a:lnTo>
                    <a:pt x="227769" y="17336"/>
                  </a:lnTo>
                  <a:lnTo>
                    <a:pt x="214316" y="48959"/>
                  </a:lnTo>
                  <a:lnTo>
                    <a:pt x="241413" y="48959"/>
                  </a:lnTo>
                  <a:close/>
                  <a:moveTo>
                    <a:pt x="275900" y="68866"/>
                  </a:moveTo>
                  <a:lnTo>
                    <a:pt x="284238" y="58960"/>
                  </a:lnTo>
                  <a:cubicBezTo>
                    <a:pt x="291818" y="65532"/>
                    <a:pt x="299303" y="69247"/>
                    <a:pt x="309062" y="69247"/>
                  </a:cubicBezTo>
                  <a:cubicBezTo>
                    <a:pt x="317589" y="69247"/>
                    <a:pt x="322989" y="65246"/>
                    <a:pt x="322989" y="59246"/>
                  </a:cubicBezTo>
                  <a:lnTo>
                    <a:pt x="322989" y="59055"/>
                  </a:lnTo>
                  <a:cubicBezTo>
                    <a:pt x="322989" y="53435"/>
                    <a:pt x="319863" y="50387"/>
                    <a:pt x="305272" y="46958"/>
                  </a:cubicBezTo>
                  <a:cubicBezTo>
                    <a:pt x="288502" y="42863"/>
                    <a:pt x="279122" y="37910"/>
                    <a:pt x="279122" y="23336"/>
                  </a:cubicBezTo>
                  <a:lnTo>
                    <a:pt x="279122" y="23146"/>
                  </a:lnTo>
                  <a:cubicBezTo>
                    <a:pt x="279122" y="9620"/>
                    <a:pt x="290397" y="191"/>
                    <a:pt x="306030" y="191"/>
                  </a:cubicBezTo>
                  <a:cubicBezTo>
                    <a:pt x="317494" y="191"/>
                    <a:pt x="326590" y="3715"/>
                    <a:pt x="334548" y="10097"/>
                  </a:cubicBezTo>
                  <a:lnTo>
                    <a:pt x="327158" y="20574"/>
                  </a:lnTo>
                  <a:cubicBezTo>
                    <a:pt x="320052" y="15240"/>
                    <a:pt x="312946" y="12478"/>
                    <a:pt x="305840" y="12478"/>
                  </a:cubicBezTo>
                  <a:cubicBezTo>
                    <a:pt x="297787" y="12478"/>
                    <a:pt x="293050" y="16669"/>
                    <a:pt x="293050" y="21812"/>
                  </a:cubicBezTo>
                  <a:lnTo>
                    <a:pt x="293050" y="22003"/>
                  </a:lnTo>
                  <a:cubicBezTo>
                    <a:pt x="293050" y="28099"/>
                    <a:pt x="296650" y="30861"/>
                    <a:pt x="311714" y="34385"/>
                  </a:cubicBezTo>
                  <a:cubicBezTo>
                    <a:pt x="328390" y="38481"/>
                    <a:pt x="337012" y="44482"/>
                    <a:pt x="337012" y="57531"/>
                  </a:cubicBezTo>
                  <a:lnTo>
                    <a:pt x="337012" y="57722"/>
                  </a:lnTo>
                  <a:cubicBezTo>
                    <a:pt x="337012" y="72485"/>
                    <a:pt x="325453" y="81344"/>
                    <a:pt x="308872" y="81344"/>
                  </a:cubicBezTo>
                  <a:cubicBezTo>
                    <a:pt x="296839" y="81344"/>
                    <a:pt x="285470" y="77153"/>
                    <a:pt x="276090" y="68675"/>
                  </a:cubicBezTo>
                  <a:close/>
                  <a:moveTo>
                    <a:pt x="353118" y="1238"/>
                  </a:moveTo>
                  <a:lnTo>
                    <a:pt x="411482" y="1238"/>
                  </a:lnTo>
                  <a:lnTo>
                    <a:pt x="411482" y="13716"/>
                  </a:lnTo>
                  <a:lnTo>
                    <a:pt x="366951" y="13716"/>
                  </a:lnTo>
                  <a:lnTo>
                    <a:pt x="366951" y="34290"/>
                  </a:lnTo>
                  <a:lnTo>
                    <a:pt x="406366" y="34290"/>
                  </a:lnTo>
                  <a:lnTo>
                    <a:pt x="406366" y="46768"/>
                  </a:lnTo>
                  <a:lnTo>
                    <a:pt x="366951" y="46768"/>
                  </a:lnTo>
                  <a:lnTo>
                    <a:pt x="366951" y="68009"/>
                  </a:lnTo>
                  <a:lnTo>
                    <a:pt x="412050" y="68009"/>
                  </a:lnTo>
                  <a:lnTo>
                    <a:pt x="412050" y="80486"/>
                  </a:lnTo>
                  <a:lnTo>
                    <a:pt x="353118" y="80486"/>
                  </a:lnTo>
                  <a:lnTo>
                    <a:pt x="353118" y="1238"/>
                  </a:lnTo>
                  <a:close/>
                  <a:moveTo>
                    <a:pt x="424936" y="41053"/>
                  </a:moveTo>
                  <a:lnTo>
                    <a:pt x="424936" y="40862"/>
                  </a:lnTo>
                  <a:cubicBezTo>
                    <a:pt x="424936" y="18669"/>
                    <a:pt x="441801" y="0"/>
                    <a:pt x="465487" y="0"/>
                  </a:cubicBezTo>
                  <a:cubicBezTo>
                    <a:pt x="479225" y="0"/>
                    <a:pt x="487658" y="3810"/>
                    <a:pt x="495711" y="10763"/>
                  </a:cubicBezTo>
                  <a:lnTo>
                    <a:pt x="486900" y="21241"/>
                  </a:lnTo>
                  <a:cubicBezTo>
                    <a:pt x="480836" y="16002"/>
                    <a:pt x="474867" y="12764"/>
                    <a:pt x="464824" y="12764"/>
                  </a:cubicBezTo>
                  <a:cubicBezTo>
                    <a:pt x="450328" y="12764"/>
                    <a:pt x="439337" y="25527"/>
                    <a:pt x="439337" y="40672"/>
                  </a:cubicBezTo>
                  <a:lnTo>
                    <a:pt x="439337" y="40862"/>
                  </a:lnTo>
                  <a:cubicBezTo>
                    <a:pt x="439337" y="57150"/>
                    <a:pt x="450044" y="69152"/>
                    <a:pt x="466056" y="69152"/>
                  </a:cubicBezTo>
                  <a:cubicBezTo>
                    <a:pt x="473446" y="69152"/>
                    <a:pt x="480268" y="66770"/>
                    <a:pt x="485100" y="63151"/>
                  </a:cubicBezTo>
                  <a:lnTo>
                    <a:pt x="485100" y="48387"/>
                  </a:lnTo>
                  <a:lnTo>
                    <a:pt x="465014" y="48387"/>
                  </a:lnTo>
                  <a:lnTo>
                    <a:pt x="465014" y="36290"/>
                  </a:lnTo>
                  <a:lnTo>
                    <a:pt x="498554" y="36290"/>
                  </a:lnTo>
                  <a:lnTo>
                    <a:pt x="498554" y="69533"/>
                  </a:lnTo>
                  <a:cubicBezTo>
                    <a:pt x="490784" y="76200"/>
                    <a:pt x="479699" y="81820"/>
                    <a:pt x="465772" y="81820"/>
                  </a:cubicBezTo>
                  <a:cubicBezTo>
                    <a:pt x="441138" y="81820"/>
                    <a:pt x="424936" y="64199"/>
                    <a:pt x="424936" y="41148"/>
                  </a:cubicBezTo>
                  <a:close/>
                  <a:moveTo>
                    <a:pt x="515229" y="46768"/>
                  </a:moveTo>
                  <a:lnTo>
                    <a:pt x="515229" y="1238"/>
                  </a:lnTo>
                  <a:lnTo>
                    <a:pt x="529062" y="1238"/>
                  </a:lnTo>
                  <a:lnTo>
                    <a:pt x="529062" y="46196"/>
                  </a:lnTo>
                  <a:cubicBezTo>
                    <a:pt x="529062" y="60865"/>
                    <a:pt x="536547" y="68771"/>
                    <a:pt x="548959" y="68771"/>
                  </a:cubicBezTo>
                  <a:cubicBezTo>
                    <a:pt x="561370" y="68771"/>
                    <a:pt x="568760" y="61341"/>
                    <a:pt x="568760" y="46768"/>
                  </a:cubicBezTo>
                  <a:lnTo>
                    <a:pt x="568760" y="1238"/>
                  </a:lnTo>
                  <a:lnTo>
                    <a:pt x="582593" y="1238"/>
                  </a:lnTo>
                  <a:lnTo>
                    <a:pt x="582593" y="46101"/>
                  </a:lnTo>
                  <a:cubicBezTo>
                    <a:pt x="582593" y="69723"/>
                    <a:pt x="569329" y="81629"/>
                    <a:pt x="548769" y="81629"/>
                  </a:cubicBezTo>
                  <a:cubicBezTo>
                    <a:pt x="528209" y="81629"/>
                    <a:pt x="515229" y="69723"/>
                    <a:pt x="515229" y="46863"/>
                  </a:cubicBezTo>
                  <a:close/>
                  <a:moveTo>
                    <a:pt x="601543" y="1238"/>
                  </a:moveTo>
                  <a:lnTo>
                    <a:pt x="636599" y="1238"/>
                  </a:lnTo>
                  <a:cubicBezTo>
                    <a:pt x="646452" y="1238"/>
                    <a:pt x="654221" y="4191"/>
                    <a:pt x="659338" y="9144"/>
                  </a:cubicBezTo>
                  <a:cubicBezTo>
                    <a:pt x="663507" y="13430"/>
                    <a:pt x="665875" y="19336"/>
                    <a:pt x="665875" y="26194"/>
                  </a:cubicBezTo>
                  <a:lnTo>
                    <a:pt x="665875" y="26384"/>
                  </a:lnTo>
                  <a:cubicBezTo>
                    <a:pt x="665875" y="39434"/>
                    <a:pt x="658106" y="47149"/>
                    <a:pt x="647115" y="50387"/>
                  </a:cubicBezTo>
                  <a:lnTo>
                    <a:pt x="668339" y="80296"/>
                  </a:lnTo>
                  <a:lnTo>
                    <a:pt x="652042" y="80296"/>
                  </a:lnTo>
                  <a:lnTo>
                    <a:pt x="632714" y="52769"/>
                  </a:lnTo>
                  <a:lnTo>
                    <a:pt x="615376" y="52769"/>
                  </a:lnTo>
                  <a:lnTo>
                    <a:pt x="615376" y="80296"/>
                  </a:lnTo>
                  <a:lnTo>
                    <a:pt x="601543" y="80296"/>
                  </a:lnTo>
                  <a:lnTo>
                    <a:pt x="601543" y="1238"/>
                  </a:lnTo>
                  <a:close/>
                  <a:moveTo>
                    <a:pt x="635651" y="40481"/>
                  </a:moveTo>
                  <a:cubicBezTo>
                    <a:pt x="645505" y="40481"/>
                    <a:pt x="651853" y="35243"/>
                    <a:pt x="651853" y="27241"/>
                  </a:cubicBezTo>
                  <a:lnTo>
                    <a:pt x="651853" y="27051"/>
                  </a:lnTo>
                  <a:cubicBezTo>
                    <a:pt x="651853" y="18574"/>
                    <a:pt x="645789" y="13907"/>
                    <a:pt x="635556" y="13907"/>
                  </a:cubicBezTo>
                  <a:lnTo>
                    <a:pt x="615470" y="13907"/>
                  </a:lnTo>
                  <a:lnTo>
                    <a:pt x="615470" y="40481"/>
                  </a:lnTo>
                  <a:lnTo>
                    <a:pt x="635746" y="40481"/>
                  </a:lnTo>
                  <a:close/>
                  <a:moveTo>
                    <a:pt x="710595" y="667"/>
                  </a:moveTo>
                  <a:lnTo>
                    <a:pt x="723386" y="667"/>
                  </a:lnTo>
                  <a:lnTo>
                    <a:pt x="758063" y="80296"/>
                  </a:lnTo>
                  <a:lnTo>
                    <a:pt x="743472" y="80296"/>
                  </a:lnTo>
                  <a:lnTo>
                    <a:pt x="735513" y="61246"/>
                  </a:lnTo>
                  <a:lnTo>
                    <a:pt x="698278" y="61246"/>
                  </a:lnTo>
                  <a:lnTo>
                    <a:pt x="690225" y="80296"/>
                  </a:lnTo>
                  <a:lnTo>
                    <a:pt x="676108" y="80296"/>
                  </a:lnTo>
                  <a:lnTo>
                    <a:pt x="710595" y="667"/>
                  </a:lnTo>
                  <a:close/>
                  <a:moveTo>
                    <a:pt x="730397" y="48959"/>
                  </a:moveTo>
                  <a:lnTo>
                    <a:pt x="716754" y="17336"/>
                  </a:lnTo>
                  <a:lnTo>
                    <a:pt x="703300" y="48959"/>
                  </a:lnTo>
                  <a:lnTo>
                    <a:pt x="730397" y="48959"/>
                  </a:lnTo>
                  <a:close/>
                  <a:moveTo>
                    <a:pt x="771517" y="1238"/>
                  </a:moveTo>
                  <a:lnTo>
                    <a:pt x="800888" y="1238"/>
                  </a:lnTo>
                  <a:cubicBezTo>
                    <a:pt x="825617" y="1238"/>
                    <a:pt x="842671" y="18288"/>
                    <a:pt x="842671" y="40577"/>
                  </a:cubicBezTo>
                  <a:lnTo>
                    <a:pt x="842671" y="40767"/>
                  </a:lnTo>
                  <a:cubicBezTo>
                    <a:pt x="842671" y="63056"/>
                    <a:pt x="825617" y="80296"/>
                    <a:pt x="800888" y="80296"/>
                  </a:cubicBezTo>
                  <a:lnTo>
                    <a:pt x="771517" y="80296"/>
                  </a:lnTo>
                  <a:lnTo>
                    <a:pt x="771517" y="1238"/>
                  </a:lnTo>
                  <a:close/>
                  <a:moveTo>
                    <a:pt x="800888" y="67723"/>
                  </a:moveTo>
                  <a:cubicBezTo>
                    <a:pt x="817374" y="67723"/>
                    <a:pt x="828175" y="56483"/>
                    <a:pt x="828175" y="41053"/>
                  </a:cubicBezTo>
                  <a:lnTo>
                    <a:pt x="828175" y="40862"/>
                  </a:lnTo>
                  <a:cubicBezTo>
                    <a:pt x="828175" y="25337"/>
                    <a:pt x="817374" y="14002"/>
                    <a:pt x="800888" y="14002"/>
                  </a:cubicBezTo>
                  <a:lnTo>
                    <a:pt x="785350" y="14002"/>
                  </a:lnTo>
                  <a:lnTo>
                    <a:pt x="785350" y="67723"/>
                  </a:lnTo>
                  <a:lnTo>
                    <a:pt x="800888" y="67723"/>
                  </a:lnTo>
                  <a:close/>
                  <a:moveTo>
                    <a:pt x="855936" y="41053"/>
                  </a:moveTo>
                  <a:lnTo>
                    <a:pt x="855936" y="40862"/>
                  </a:lnTo>
                  <a:cubicBezTo>
                    <a:pt x="855936" y="18574"/>
                    <a:pt x="872990" y="0"/>
                    <a:pt x="897150" y="0"/>
                  </a:cubicBezTo>
                  <a:cubicBezTo>
                    <a:pt x="921310" y="0"/>
                    <a:pt x="938175" y="18383"/>
                    <a:pt x="938175" y="40672"/>
                  </a:cubicBezTo>
                  <a:lnTo>
                    <a:pt x="938175" y="40862"/>
                  </a:lnTo>
                  <a:cubicBezTo>
                    <a:pt x="938175" y="63151"/>
                    <a:pt x="921121" y="81820"/>
                    <a:pt x="896961" y="81820"/>
                  </a:cubicBezTo>
                  <a:cubicBezTo>
                    <a:pt x="872800" y="81820"/>
                    <a:pt x="855936" y="63437"/>
                    <a:pt x="855936" y="41148"/>
                  </a:cubicBezTo>
                  <a:close/>
                  <a:moveTo>
                    <a:pt x="923679" y="41053"/>
                  </a:moveTo>
                  <a:lnTo>
                    <a:pt x="923679" y="40862"/>
                  </a:lnTo>
                  <a:cubicBezTo>
                    <a:pt x="923679" y="25527"/>
                    <a:pt x="912499" y="12764"/>
                    <a:pt x="896961" y="12764"/>
                  </a:cubicBezTo>
                  <a:cubicBezTo>
                    <a:pt x="881422" y="12764"/>
                    <a:pt x="870432" y="25337"/>
                    <a:pt x="870432" y="40672"/>
                  </a:cubicBezTo>
                  <a:lnTo>
                    <a:pt x="870432" y="40862"/>
                  </a:lnTo>
                  <a:cubicBezTo>
                    <a:pt x="870432" y="56198"/>
                    <a:pt x="881517" y="68961"/>
                    <a:pt x="897150" y="68961"/>
                  </a:cubicBezTo>
                  <a:cubicBezTo>
                    <a:pt x="912783" y="68961"/>
                    <a:pt x="923679" y="56388"/>
                    <a:pt x="923679" y="41053"/>
                  </a:cubicBezTo>
                  <a:close/>
                  <a:moveTo>
                    <a:pt x="954851" y="1238"/>
                  </a:moveTo>
                  <a:lnTo>
                    <a:pt x="989907" y="1238"/>
                  </a:lnTo>
                  <a:cubicBezTo>
                    <a:pt x="999760" y="1238"/>
                    <a:pt x="1007529" y="4191"/>
                    <a:pt x="1012646" y="9144"/>
                  </a:cubicBezTo>
                  <a:cubicBezTo>
                    <a:pt x="1016814" y="13430"/>
                    <a:pt x="1019183" y="19336"/>
                    <a:pt x="1019183" y="26194"/>
                  </a:cubicBezTo>
                  <a:lnTo>
                    <a:pt x="1019183" y="26384"/>
                  </a:lnTo>
                  <a:cubicBezTo>
                    <a:pt x="1019183" y="39434"/>
                    <a:pt x="1011414" y="47149"/>
                    <a:pt x="1000423" y="50387"/>
                  </a:cubicBezTo>
                  <a:lnTo>
                    <a:pt x="1021646" y="80296"/>
                  </a:lnTo>
                  <a:lnTo>
                    <a:pt x="1005350" y="80296"/>
                  </a:lnTo>
                  <a:lnTo>
                    <a:pt x="986022" y="52769"/>
                  </a:lnTo>
                  <a:lnTo>
                    <a:pt x="968683" y="52769"/>
                  </a:lnTo>
                  <a:lnTo>
                    <a:pt x="968683" y="80296"/>
                  </a:lnTo>
                  <a:lnTo>
                    <a:pt x="954851" y="80296"/>
                  </a:lnTo>
                  <a:lnTo>
                    <a:pt x="954851" y="1238"/>
                  </a:lnTo>
                  <a:close/>
                  <a:moveTo>
                    <a:pt x="988959" y="40481"/>
                  </a:moveTo>
                  <a:cubicBezTo>
                    <a:pt x="998813" y="40481"/>
                    <a:pt x="1005161" y="35243"/>
                    <a:pt x="1005161" y="27241"/>
                  </a:cubicBezTo>
                  <a:lnTo>
                    <a:pt x="1005161" y="27051"/>
                  </a:lnTo>
                  <a:cubicBezTo>
                    <a:pt x="1005161" y="18574"/>
                    <a:pt x="999097" y="13907"/>
                    <a:pt x="988864" y="13907"/>
                  </a:cubicBezTo>
                  <a:lnTo>
                    <a:pt x="968778" y="13907"/>
                  </a:lnTo>
                  <a:lnTo>
                    <a:pt x="968778" y="40481"/>
                  </a:lnTo>
                  <a:lnTo>
                    <a:pt x="989054" y="40481"/>
                  </a:lnTo>
                  <a:close/>
                  <a:moveTo>
                    <a:pt x="1063998" y="667"/>
                  </a:moveTo>
                  <a:lnTo>
                    <a:pt x="1076789" y="667"/>
                  </a:lnTo>
                  <a:lnTo>
                    <a:pt x="1111371" y="80296"/>
                  </a:lnTo>
                  <a:lnTo>
                    <a:pt x="1096780" y="80296"/>
                  </a:lnTo>
                  <a:lnTo>
                    <a:pt x="1088821" y="61246"/>
                  </a:lnTo>
                  <a:lnTo>
                    <a:pt x="1051586" y="61246"/>
                  </a:lnTo>
                  <a:lnTo>
                    <a:pt x="1043533" y="80296"/>
                  </a:lnTo>
                  <a:lnTo>
                    <a:pt x="1029416" y="80296"/>
                  </a:lnTo>
                  <a:lnTo>
                    <a:pt x="1063998" y="667"/>
                  </a:lnTo>
                  <a:close/>
                  <a:moveTo>
                    <a:pt x="1083800" y="48959"/>
                  </a:moveTo>
                  <a:lnTo>
                    <a:pt x="1070157" y="17336"/>
                  </a:lnTo>
                  <a:lnTo>
                    <a:pt x="1056703" y="48959"/>
                  </a:lnTo>
                  <a:lnTo>
                    <a:pt x="1083800" y="48959"/>
                  </a:lnTo>
                  <a:close/>
                  <a:moveTo>
                    <a:pt x="4643" y="130683"/>
                  </a:moveTo>
                  <a:lnTo>
                    <a:pt x="42257" y="130683"/>
                  </a:lnTo>
                  <a:cubicBezTo>
                    <a:pt x="73902" y="130683"/>
                    <a:pt x="95788" y="152495"/>
                    <a:pt x="95788" y="181070"/>
                  </a:cubicBezTo>
                  <a:lnTo>
                    <a:pt x="95788" y="181356"/>
                  </a:lnTo>
                  <a:cubicBezTo>
                    <a:pt x="95788" y="209836"/>
                    <a:pt x="73902" y="232029"/>
                    <a:pt x="42257" y="232029"/>
                  </a:cubicBezTo>
                  <a:lnTo>
                    <a:pt x="4643" y="232029"/>
                  </a:lnTo>
                  <a:lnTo>
                    <a:pt x="4643" y="130683"/>
                  </a:lnTo>
                  <a:close/>
                  <a:moveTo>
                    <a:pt x="42257" y="215837"/>
                  </a:moveTo>
                  <a:cubicBezTo>
                    <a:pt x="63385" y="215837"/>
                    <a:pt x="77218" y="201454"/>
                    <a:pt x="77218" y="181642"/>
                  </a:cubicBezTo>
                  <a:lnTo>
                    <a:pt x="77218" y="181356"/>
                  </a:lnTo>
                  <a:cubicBezTo>
                    <a:pt x="77218" y="161544"/>
                    <a:pt x="63385" y="146876"/>
                    <a:pt x="42257" y="146876"/>
                  </a:cubicBezTo>
                  <a:lnTo>
                    <a:pt x="22360" y="146876"/>
                  </a:lnTo>
                  <a:lnTo>
                    <a:pt x="22360" y="215741"/>
                  </a:lnTo>
                  <a:lnTo>
                    <a:pt x="42257" y="215741"/>
                  </a:lnTo>
                  <a:close/>
                  <a:moveTo>
                    <a:pt x="117201" y="130683"/>
                  </a:moveTo>
                  <a:lnTo>
                    <a:pt x="191955" y="130683"/>
                  </a:lnTo>
                  <a:lnTo>
                    <a:pt x="191955" y="146590"/>
                  </a:lnTo>
                  <a:lnTo>
                    <a:pt x="134918" y="146590"/>
                  </a:lnTo>
                  <a:lnTo>
                    <a:pt x="134918" y="172974"/>
                  </a:lnTo>
                  <a:lnTo>
                    <a:pt x="185418" y="172974"/>
                  </a:lnTo>
                  <a:lnTo>
                    <a:pt x="185418" y="188881"/>
                  </a:lnTo>
                  <a:lnTo>
                    <a:pt x="134918" y="188881"/>
                  </a:lnTo>
                  <a:lnTo>
                    <a:pt x="134918" y="216122"/>
                  </a:lnTo>
                  <a:lnTo>
                    <a:pt x="192619" y="216122"/>
                  </a:lnTo>
                  <a:lnTo>
                    <a:pt x="192619" y="232029"/>
                  </a:lnTo>
                  <a:lnTo>
                    <a:pt x="117201" y="232029"/>
                  </a:lnTo>
                  <a:lnTo>
                    <a:pt x="117201" y="130683"/>
                  </a:lnTo>
                  <a:close/>
                  <a:moveTo>
                    <a:pt x="281585" y="147161"/>
                  </a:moveTo>
                  <a:lnTo>
                    <a:pt x="249656" y="147161"/>
                  </a:lnTo>
                  <a:lnTo>
                    <a:pt x="249656" y="130683"/>
                  </a:lnTo>
                  <a:lnTo>
                    <a:pt x="331422" y="130683"/>
                  </a:lnTo>
                  <a:lnTo>
                    <a:pt x="331422" y="147161"/>
                  </a:lnTo>
                  <a:lnTo>
                    <a:pt x="299492" y="147161"/>
                  </a:lnTo>
                  <a:lnTo>
                    <a:pt x="299492" y="232029"/>
                  </a:lnTo>
                  <a:lnTo>
                    <a:pt x="281680" y="232029"/>
                  </a:lnTo>
                  <a:lnTo>
                    <a:pt x="281680" y="147161"/>
                  </a:lnTo>
                  <a:close/>
                  <a:moveTo>
                    <a:pt x="340138" y="181642"/>
                  </a:moveTo>
                  <a:lnTo>
                    <a:pt x="340138" y="181356"/>
                  </a:lnTo>
                  <a:cubicBezTo>
                    <a:pt x="340138" y="152876"/>
                    <a:pt x="362025" y="128969"/>
                    <a:pt x="393007" y="128969"/>
                  </a:cubicBezTo>
                  <a:cubicBezTo>
                    <a:pt x="423989" y="128969"/>
                    <a:pt x="445591" y="152591"/>
                    <a:pt x="445591" y="181070"/>
                  </a:cubicBezTo>
                  <a:lnTo>
                    <a:pt x="445591" y="181356"/>
                  </a:lnTo>
                  <a:cubicBezTo>
                    <a:pt x="445591" y="209836"/>
                    <a:pt x="423704" y="233744"/>
                    <a:pt x="392722" y="233744"/>
                  </a:cubicBezTo>
                  <a:cubicBezTo>
                    <a:pt x="361740" y="233744"/>
                    <a:pt x="340138" y="210122"/>
                    <a:pt x="340138" y="181642"/>
                  </a:cubicBezTo>
                  <a:close/>
                  <a:moveTo>
                    <a:pt x="426926" y="181642"/>
                  </a:moveTo>
                  <a:lnTo>
                    <a:pt x="426926" y="181356"/>
                  </a:lnTo>
                  <a:cubicBezTo>
                    <a:pt x="426926" y="161639"/>
                    <a:pt x="412714" y="145352"/>
                    <a:pt x="392628" y="145352"/>
                  </a:cubicBezTo>
                  <a:cubicBezTo>
                    <a:pt x="372541" y="145352"/>
                    <a:pt x="358614" y="161449"/>
                    <a:pt x="358614" y="181070"/>
                  </a:cubicBezTo>
                  <a:lnTo>
                    <a:pt x="358614" y="181356"/>
                  </a:lnTo>
                  <a:cubicBezTo>
                    <a:pt x="358614" y="201073"/>
                    <a:pt x="372826" y="217361"/>
                    <a:pt x="392912" y="217361"/>
                  </a:cubicBezTo>
                  <a:cubicBezTo>
                    <a:pt x="412998" y="217361"/>
                    <a:pt x="426926" y="201263"/>
                    <a:pt x="426926" y="181642"/>
                  </a:cubicBezTo>
                  <a:close/>
                  <a:moveTo>
                    <a:pt x="466908" y="130683"/>
                  </a:moveTo>
                  <a:lnTo>
                    <a:pt x="504523" y="130683"/>
                  </a:lnTo>
                  <a:cubicBezTo>
                    <a:pt x="536168" y="130683"/>
                    <a:pt x="558054" y="152495"/>
                    <a:pt x="558054" y="181070"/>
                  </a:cubicBezTo>
                  <a:lnTo>
                    <a:pt x="558054" y="181356"/>
                  </a:lnTo>
                  <a:cubicBezTo>
                    <a:pt x="558054" y="209836"/>
                    <a:pt x="536168" y="232029"/>
                    <a:pt x="504523" y="232029"/>
                  </a:cubicBezTo>
                  <a:lnTo>
                    <a:pt x="466908" y="232029"/>
                  </a:lnTo>
                  <a:lnTo>
                    <a:pt x="466908" y="130683"/>
                  </a:lnTo>
                  <a:close/>
                  <a:moveTo>
                    <a:pt x="504523" y="215837"/>
                  </a:moveTo>
                  <a:cubicBezTo>
                    <a:pt x="525651" y="215837"/>
                    <a:pt x="539484" y="201454"/>
                    <a:pt x="539484" y="181642"/>
                  </a:cubicBezTo>
                  <a:lnTo>
                    <a:pt x="539484" y="181356"/>
                  </a:lnTo>
                  <a:cubicBezTo>
                    <a:pt x="539484" y="161544"/>
                    <a:pt x="525651" y="146876"/>
                    <a:pt x="504523" y="146876"/>
                  </a:cubicBezTo>
                  <a:lnTo>
                    <a:pt x="484626" y="146876"/>
                  </a:lnTo>
                  <a:lnTo>
                    <a:pt x="484626" y="215741"/>
                  </a:lnTo>
                  <a:lnTo>
                    <a:pt x="504523" y="215741"/>
                  </a:lnTo>
                  <a:close/>
                  <a:moveTo>
                    <a:pt x="575014" y="181642"/>
                  </a:moveTo>
                  <a:lnTo>
                    <a:pt x="575014" y="181356"/>
                  </a:lnTo>
                  <a:cubicBezTo>
                    <a:pt x="575014" y="152876"/>
                    <a:pt x="596900" y="128969"/>
                    <a:pt x="627882" y="128969"/>
                  </a:cubicBezTo>
                  <a:cubicBezTo>
                    <a:pt x="658864" y="128969"/>
                    <a:pt x="680466" y="152591"/>
                    <a:pt x="680466" y="181070"/>
                  </a:cubicBezTo>
                  <a:lnTo>
                    <a:pt x="680466" y="181356"/>
                  </a:lnTo>
                  <a:cubicBezTo>
                    <a:pt x="680466" y="209836"/>
                    <a:pt x="658580" y="233744"/>
                    <a:pt x="627598" y="233744"/>
                  </a:cubicBezTo>
                  <a:cubicBezTo>
                    <a:pt x="596616" y="233744"/>
                    <a:pt x="575014" y="210122"/>
                    <a:pt x="575014" y="181642"/>
                  </a:cubicBezTo>
                  <a:close/>
                  <a:moveTo>
                    <a:pt x="661801" y="181642"/>
                  </a:moveTo>
                  <a:lnTo>
                    <a:pt x="661801" y="181356"/>
                  </a:lnTo>
                  <a:cubicBezTo>
                    <a:pt x="661801" y="161639"/>
                    <a:pt x="647589" y="145352"/>
                    <a:pt x="627503" y="145352"/>
                  </a:cubicBezTo>
                  <a:cubicBezTo>
                    <a:pt x="607417" y="145352"/>
                    <a:pt x="593489" y="161449"/>
                    <a:pt x="593489" y="181070"/>
                  </a:cubicBezTo>
                  <a:lnTo>
                    <a:pt x="593489" y="181356"/>
                  </a:lnTo>
                  <a:cubicBezTo>
                    <a:pt x="593489" y="201073"/>
                    <a:pt x="607796" y="217361"/>
                    <a:pt x="627787" y="217361"/>
                  </a:cubicBezTo>
                  <a:cubicBezTo>
                    <a:pt x="647779" y="217361"/>
                    <a:pt x="661801" y="201263"/>
                    <a:pt x="661801" y="181642"/>
                  </a:cubicBezTo>
                  <a:close/>
                  <a:moveTo>
                    <a:pt x="694299" y="217265"/>
                  </a:moveTo>
                  <a:lnTo>
                    <a:pt x="704910" y="204502"/>
                  </a:lnTo>
                  <a:cubicBezTo>
                    <a:pt x="714575" y="212884"/>
                    <a:pt x="724239" y="217646"/>
                    <a:pt x="736745" y="217646"/>
                  </a:cubicBezTo>
                  <a:cubicBezTo>
                    <a:pt x="747736" y="217646"/>
                    <a:pt x="754652" y="212598"/>
                    <a:pt x="754652" y="204883"/>
                  </a:cubicBezTo>
                  <a:lnTo>
                    <a:pt x="754652" y="204597"/>
                  </a:lnTo>
                  <a:cubicBezTo>
                    <a:pt x="754652" y="197358"/>
                    <a:pt x="750578" y="193453"/>
                    <a:pt x="731913" y="189071"/>
                  </a:cubicBezTo>
                  <a:cubicBezTo>
                    <a:pt x="710501" y="183833"/>
                    <a:pt x="698373" y="177451"/>
                    <a:pt x="698373" y="158782"/>
                  </a:cubicBezTo>
                  <a:lnTo>
                    <a:pt x="698373" y="158496"/>
                  </a:lnTo>
                  <a:cubicBezTo>
                    <a:pt x="698373" y="141161"/>
                    <a:pt x="712774" y="129159"/>
                    <a:pt x="732766" y="129159"/>
                  </a:cubicBezTo>
                  <a:cubicBezTo>
                    <a:pt x="747451" y="129159"/>
                    <a:pt x="759105" y="133636"/>
                    <a:pt x="769338" y="141923"/>
                  </a:cubicBezTo>
                  <a:lnTo>
                    <a:pt x="759863" y="155353"/>
                  </a:lnTo>
                  <a:cubicBezTo>
                    <a:pt x="750768" y="148590"/>
                    <a:pt x="741767" y="144971"/>
                    <a:pt x="732482" y="144971"/>
                  </a:cubicBezTo>
                  <a:cubicBezTo>
                    <a:pt x="722154" y="144971"/>
                    <a:pt x="716091" y="150305"/>
                    <a:pt x="716091" y="156972"/>
                  </a:cubicBezTo>
                  <a:lnTo>
                    <a:pt x="716091" y="157258"/>
                  </a:lnTo>
                  <a:cubicBezTo>
                    <a:pt x="716091" y="165068"/>
                    <a:pt x="720733" y="168592"/>
                    <a:pt x="739967" y="173165"/>
                  </a:cubicBezTo>
                  <a:cubicBezTo>
                    <a:pt x="761284" y="178403"/>
                    <a:pt x="772370" y="186023"/>
                    <a:pt x="772370" y="202883"/>
                  </a:cubicBezTo>
                  <a:lnTo>
                    <a:pt x="772370" y="203168"/>
                  </a:lnTo>
                  <a:cubicBezTo>
                    <a:pt x="772370" y="222123"/>
                    <a:pt x="757495" y="233458"/>
                    <a:pt x="736366" y="233458"/>
                  </a:cubicBezTo>
                  <a:cubicBezTo>
                    <a:pt x="720923" y="233458"/>
                    <a:pt x="706426" y="228124"/>
                    <a:pt x="694299" y="217265"/>
                  </a:cubicBezTo>
                  <a:close/>
                  <a:moveTo>
                    <a:pt x="836418" y="130683"/>
                  </a:moveTo>
                  <a:lnTo>
                    <a:pt x="854135" y="130683"/>
                  </a:lnTo>
                  <a:lnTo>
                    <a:pt x="854135" y="215837"/>
                  </a:lnTo>
                  <a:lnTo>
                    <a:pt x="907099" y="215837"/>
                  </a:lnTo>
                  <a:lnTo>
                    <a:pt x="907099" y="232029"/>
                  </a:lnTo>
                  <a:lnTo>
                    <a:pt x="836418" y="232029"/>
                  </a:lnTo>
                  <a:lnTo>
                    <a:pt x="836418" y="130683"/>
                  </a:lnTo>
                  <a:close/>
                  <a:moveTo>
                    <a:pt x="915341" y="181642"/>
                  </a:moveTo>
                  <a:lnTo>
                    <a:pt x="915341" y="181356"/>
                  </a:lnTo>
                  <a:cubicBezTo>
                    <a:pt x="915341" y="152876"/>
                    <a:pt x="937228" y="128969"/>
                    <a:pt x="968210" y="128969"/>
                  </a:cubicBezTo>
                  <a:cubicBezTo>
                    <a:pt x="999192" y="128969"/>
                    <a:pt x="1020794" y="152591"/>
                    <a:pt x="1020794" y="181070"/>
                  </a:cubicBezTo>
                  <a:lnTo>
                    <a:pt x="1020794" y="181356"/>
                  </a:lnTo>
                  <a:cubicBezTo>
                    <a:pt x="1020794" y="209836"/>
                    <a:pt x="998907" y="233744"/>
                    <a:pt x="967925" y="233744"/>
                  </a:cubicBezTo>
                  <a:cubicBezTo>
                    <a:pt x="936944" y="233744"/>
                    <a:pt x="915341" y="210122"/>
                    <a:pt x="915341" y="181642"/>
                  </a:cubicBezTo>
                  <a:close/>
                  <a:moveTo>
                    <a:pt x="1002129" y="181642"/>
                  </a:moveTo>
                  <a:lnTo>
                    <a:pt x="1002129" y="181356"/>
                  </a:lnTo>
                  <a:cubicBezTo>
                    <a:pt x="1002129" y="161639"/>
                    <a:pt x="987917" y="145352"/>
                    <a:pt x="967831" y="145352"/>
                  </a:cubicBezTo>
                  <a:cubicBezTo>
                    <a:pt x="947745" y="145352"/>
                    <a:pt x="933817" y="161449"/>
                    <a:pt x="933817" y="181070"/>
                  </a:cubicBezTo>
                  <a:lnTo>
                    <a:pt x="933817" y="181356"/>
                  </a:lnTo>
                  <a:cubicBezTo>
                    <a:pt x="933817" y="201073"/>
                    <a:pt x="948124" y="217361"/>
                    <a:pt x="968115" y="217361"/>
                  </a:cubicBezTo>
                  <a:cubicBezTo>
                    <a:pt x="988106" y="217361"/>
                    <a:pt x="1002129" y="201263"/>
                    <a:pt x="1002129" y="181642"/>
                  </a:cubicBezTo>
                  <a:close/>
                  <a:moveTo>
                    <a:pt x="1034627" y="217265"/>
                  </a:moveTo>
                  <a:lnTo>
                    <a:pt x="1045238" y="204502"/>
                  </a:lnTo>
                  <a:cubicBezTo>
                    <a:pt x="1054902" y="212884"/>
                    <a:pt x="1064566" y="217646"/>
                    <a:pt x="1077073" y="217646"/>
                  </a:cubicBezTo>
                  <a:cubicBezTo>
                    <a:pt x="1088064" y="217646"/>
                    <a:pt x="1094980" y="212598"/>
                    <a:pt x="1094980" y="204883"/>
                  </a:cubicBezTo>
                  <a:lnTo>
                    <a:pt x="1094980" y="204597"/>
                  </a:lnTo>
                  <a:cubicBezTo>
                    <a:pt x="1094980" y="197358"/>
                    <a:pt x="1090906" y="193453"/>
                    <a:pt x="1072241" y="189071"/>
                  </a:cubicBezTo>
                  <a:cubicBezTo>
                    <a:pt x="1050828" y="183833"/>
                    <a:pt x="1038701" y="177451"/>
                    <a:pt x="1038701" y="158782"/>
                  </a:cubicBezTo>
                  <a:lnTo>
                    <a:pt x="1038701" y="158496"/>
                  </a:lnTo>
                  <a:cubicBezTo>
                    <a:pt x="1038701" y="141161"/>
                    <a:pt x="1053102" y="129159"/>
                    <a:pt x="1073094" y="129159"/>
                  </a:cubicBezTo>
                  <a:cubicBezTo>
                    <a:pt x="1087779" y="129159"/>
                    <a:pt x="1099433" y="133636"/>
                    <a:pt x="1109666" y="141923"/>
                  </a:cubicBezTo>
                  <a:lnTo>
                    <a:pt x="1100191" y="155353"/>
                  </a:lnTo>
                  <a:cubicBezTo>
                    <a:pt x="1091095" y="148590"/>
                    <a:pt x="1082094" y="144971"/>
                    <a:pt x="1072809" y="144971"/>
                  </a:cubicBezTo>
                  <a:cubicBezTo>
                    <a:pt x="1062482" y="144971"/>
                    <a:pt x="1056418" y="150305"/>
                    <a:pt x="1056418" y="156972"/>
                  </a:cubicBezTo>
                  <a:lnTo>
                    <a:pt x="1056418" y="157258"/>
                  </a:lnTo>
                  <a:cubicBezTo>
                    <a:pt x="1056418" y="165068"/>
                    <a:pt x="1061061" y="168592"/>
                    <a:pt x="1080294" y="173165"/>
                  </a:cubicBezTo>
                  <a:cubicBezTo>
                    <a:pt x="1101612" y="178403"/>
                    <a:pt x="1112697" y="186023"/>
                    <a:pt x="1112697" y="202883"/>
                  </a:cubicBezTo>
                  <a:lnTo>
                    <a:pt x="1112697" y="203168"/>
                  </a:lnTo>
                  <a:cubicBezTo>
                    <a:pt x="1112697" y="222123"/>
                    <a:pt x="1097917" y="233458"/>
                    <a:pt x="1076694" y="233458"/>
                  </a:cubicBezTo>
                  <a:cubicBezTo>
                    <a:pt x="1061250" y="233458"/>
                    <a:pt x="1046754" y="228124"/>
                    <a:pt x="1034627" y="217265"/>
                  </a:cubicBezTo>
                  <a:close/>
                  <a:moveTo>
                    <a:pt x="0" y="324898"/>
                  </a:moveTo>
                  <a:lnTo>
                    <a:pt x="0" y="324612"/>
                  </a:lnTo>
                  <a:cubicBezTo>
                    <a:pt x="0" y="296228"/>
                    <a:pt x="21128" y="273082"/>
                    <a:pt x="51163" y="273082"/>
                  </a:cubicBezTo>
                  <a:cubicBezTo>
                    <a:pt x="69449" y="273082"/>
                    <a:pt x="80534" y="279464"/>
                    <a:pt x="90009" y="288608"/>
                  </a:cubicBezTo>
                  <a:lnTo>
                    <a:pt x="78829" y="301562"/>
                  </a:lnTo>
                  <a:cubicBezTo>
                    <a:pt x="70870" y="294132"/>
                    <a:pt x="62438" y="289179"/>
                    <a:pt x="51068" y="289179"/>
                  </a:cubicBezTo>
                  <a:cubicBezTo>
                    <a:pt x="32119" y="289179"/>
                    <a:pt x="18381" y="304800"/>
                    <a:pt x="18381" y="324326"/>
                  </a:cubicBezTo>
                  <a:lnTo>
                    <a:pt x="18381" y="324612"/>
                  </a:lnTo>
                  <a:cubicBezTo>
                    <a:pt x="18381" y="344138"/>
                    <a:pt x="32119" y="360045"/>
                    <a:pt x="51068" y="360045"/>
                  </a:cubicBezTo>
                  <a:cubicBezTo>
                    <a:pt x="63290" y="360045"/>
                    <a:pt x="71060" y="355092"/>
                    <a:pt x="79492" y="347091"/>
                  </a:cubicBezTo>
                  <a:lnTo>
                    <a:pt x="90672" y="358521"/>
                  </a:lnTo>
                  <a:cubicBezTo>
                    <a:pt x="80345" y="369380"/>
                    <a:pt x="68975" y="376142"/>
                    <a:pt x="50405" y="376142"/>
                  </a:cubicBezTo>
                  <a:cubicBezTo>
                    <a:pt x="21507" y="376142"/>
                    <a:pt x="0" y="353473"/>
                    <a:pt x="0" y="324898"/>
                  </a:cubicBezTo>
                  <a:close/>
                  <a:moveTo>
                    <a:pt x="101663" y="324898"/>
                  </a:moveTo>
                  <a:lnTo>
                    <a:pt x="101663" y="324612"/>
                  </a:lnTo>
                  <a:cubicBezTo>
                    <a:pt x="101663" y="296609"/>
                    <a:pt x="123170" y="273082"/>
                    <a:pt x="153678" y="273082"/>
                  </a:cubicBezTo>
                  <a:cubicBezTo>
                    <a:pt x="184186" y="273082"/>
                    <a:pt x="205409" y="296323"/>
                    <a:pt x="205409" y="324326"/>
                  </a:cubicBezTo>
                  <a:lnTo>
                    <a:pt x="205409" y="324612"/>
                  </a:lnTo>
                  <a:cubicBezTo>
                    <a:pt x="205409" y="352616"/>
                    <a:pt x="183902" y="376142"/>
                    <a:pt x="153394" y="376142"/>
                  </a:cubicBezTo>
                  <a:cubicBezTo>
                    <a:pt x="122886" y="376142"/>
                    <a:pt x="101663" y="352901"/>
                    <a:pt x="101663" y="324898"/>
                  </a:cubicBezTo>
                  <a:close/>
                  <a:moveTo>
                    <a:pt x="187029" y="324898"/>
                  </a:moveTo>
                  <a:lnTo>
                    <a:pt x="187029" y="324612"/>
                  </a:lnTo>
                  <a:cubicBezTo>
                    <a:pt x="187029" y="305276"/>
                    <a:pt x="173006" y="289179"/>
                    <a:pt x="153299" y="289179"/>
                  </a:cubicBezTo>
                  <a:cubicBezTo>
                    <a:pt x="133592" y="289179"/>
                    <a:pt x="119854" y="304991"/>
                    <a:pt x="119854" y="324326"/>
                  </a:cubicBezTo>
                  <a:lnTo>
                    <a:pt x="119854" y="324612"/>
                  </a:lnTo>
                  <a:cubicBezTo>
                    <a:pt x="119854" y="343948"/>
                    <a:pt x="133876" y="360045"/>
                    <a:pt x="153583" y="360045"/>
                  </a:cubicBezTo>
                  <a:cubicBezTo>
                    <a:pt x="173290" y="360045"/>
                    <a:pt x="187029" y="344234"/>
                    <a:pt x="187029" y="324898"/>
                  </a:cubicBezTo>
                  <a:close/>
                  <a:moveTo>
                    <a:pt x="226443" y="274796"/>
                  </a:moveTo>
                  <a:lnTo>
                    <a:pt x="243876" y="274796"/>
                  </a:lnTo>
                  <a:lnTo>
                    <a:pt x="243876" y="358521"/>
                  </a:lnTo>
                  <a:lnTo>
                    <a:pt x="295987" y="358521"/>
                  </a:lnTo>
                  <a:lnTo>
                    <a:pt x="295987" y="374428"/>
                  </a:lnTo>
                  <a:lnTo>
                    <a:pt x="226443" y="374428"/>
                  </a:lnTo>
                  <a:lnTo>
                    <a:pt x="226443" y="274796"/>
                  </a:lnTo>
                  <a:close/>
                  <a:moveTo>
                    <a:pt x="304040" y="324898"/>
                  </a:moveTo>
                  <a:lnTo>
                    <a:pt x="304040" y="324612"/>
                  </a:lnTo>
                  <a:cubicBezTo>
                    <a:pt x="304040" y="296609"/>
                    <a:pt x="325547" y="273082"/>
                    <a:pt x="356056" y="273082"/>
                  </a:cubicBezTo>
                  <a:cubicBezTo>
                    <a:pt x="386564" y="273082"/>
                    <a:pt x="407787" y="296323"/>
                    <a:pt x="407787" y="324326"/>
                  </a:cubicBezTo>
                  <a:lnTo>
                    <a:pt x="407787" y="324612"/>
                  </a:lnTo>
                  <a:cubicBezTo>
                    <a:pt x="407787" y="352616"/>
                    <a:pt x="386280" y="376142"/>
                    <a:pt x="355771" y="376142"/>
                  </a:cubicBezTo>
                  <a:cubicBezTo>
                    <a:pt x="325263" y="376142"/>
                    <a:pt x="304040" y="352901"/>
                    <a:pt x="304040" y="324898"/>
                  </a:cubicBezTo>
                  <a:close/>
                  <a:moveTo>
                    <a:pt x="389406" y="324898"/>
                  </a:moveTo>
                  <a:lnTo>
                    <a:pt x="389406" y="324612"/>
                  </a:lnTo>
                  <a:cubicBezTo>
                    <a:pt x="389406" y="305276"/>
                    <a:pt x="375384" y="289179"/>
                    <a:pt x="355677" y="289179"/>
                  </a:cubicBezTo>
                  <a:cubicBezTo>
                    <a:pt x="335969" y="289179"/>
                    <a:pt x="322231" y="304991"/>
                    <a:pt x="322231" y="324326"/>
                  </a:cubicBezTo>
                  <a:lnTo>
                    <a:pt x="322231" y="324612"/>
                  </a:lnTo>
                  <a:cubicBezTo>
                    <a:pt x="322231" y="343948"/>
                    <a:pt x="336254" y="360045"/>
                    <a:pt x="355961" y="360045"/>
                  </a:cubicBezTo>
                  <a:cubicBezTo>
                    <a:pt x="375668" y="360045"/>
                    <a:pt x="389406" y="344234"/>
                    <a:pt x="389406" y="324898"/>
                  </a:cubicBezTo>
                  <a:close/>
                  <a:moveTo>
                    <a:pt x="428821" y="274796"/>
                  </a:moveTo>
                  <a:lnTo>
                    <a:pt x="447391" y="274796"/>
                  </a:lnTo>
                  <a:lnTo>
                    <a:pt x="477520" y="321945"/>
                  </a:lnTo>
                  <a:lnTo>
                    <a:pt x="507649" y="274796"/>
                  </a:lnTo>
                  <a:lnTo>
                    <a:pt x="526219" y="274796"/>
                  </a:lnTo>
                  <a:lnTo>
                    <a:pt x="526219" y="374428"/>
                  </a:lnTo>
                  <a:lnTo>
                    <a:pt x="508786" y="374428"/>
                  </a:lnTo>
                  <a:lnTo>
                    <a:pt x="508786" y="302895"/>
                  </a:lnTo>
                  <a:lnTo>
                    <a:pt x="477520" y="349853"/>
                  </a:lnTo>
                  <a:lnTo>
                    <a:pt x="476952" y="349853"/>
                  </a:lnTo>
                  <a:lnTo>
                    <a:pt x="445970" y="303181"/>
                  </a:lnTo>
                  <a:lnTo>
                    <a:pt x="445970" y="374333"/>
                  </a:lnTo>
                  <a:lnTo>
                    <a:pt x="428821" y="374333"/>
                  </a:lnTo>
                  <a:lnTo>
                    <a:pt x="428821" y="274701"/>
                  </a:lnTo>
                  <a:close/>
                  <a:moveTo>
                    <a:pt x="551801" y="274796"/>
                  </a:moveTo>
                  <a:lnTo>
                    <a:pt x="596237" y="274796"/>
                  </a:lnTo>
                  <a:cubicBezTo>
                    <a:pt x="607606" y="274796"/>
                    <a:pt x="616512" y="277940"/>
                    <a:pt x="622197" y="283655"/>
                  </a:cubicBezTo>
                  <a:cubicBezTo>
                    <a:pt x="626556" y="288036"/>
                    <a:pt x="628829" y="293465"/>
                    <a:pt x="628829" y="300133"/>
                  </a:cubicBezTo>
                  <a:lnTo>
                    <a:pt x="628829" y="300419"/>
                  </a:lnTo>
                  <a:cubicBezTo>
                    <a:pt x="628829" y="312420"/>
                    <a:pt x="622008" y="318802"/>
                    <a:pt x="614618" y="322612"/>
                  </a:cubicBezTo>
                  <a:cubicBezTo>
                    <a:pt x="626271" y="326612"/>
                    <a:pt x="634325" y="333280"/>
                    <a:pt x="634325" y="346805"/>
                  </a:cubicBezTo>
                  <a:lnTo>
                    <a:pt x="634325" y="347091"/>
                  </a:lnTo>
                  <a:cubicBezTo>
                    <a:pt x="634325" y="364903"/>
                    <a:pt x="619734" y="374428"/>
                    <a:pt x="597658" y="374428"/>
                  </a:cubicBezTo>
                  <a:lnTo>
                    <a:pt x="551801" y="374428"/>
                  </a:lnTo>
                  <a:lnTo>
                    <a:pt x="551801" y="274796"/>
                  </a:lnTo>
                  <a:close/>
                  <a:moveTo>
                    <a:pt x="592731" y="316802"/>
                  </a:moveTo>
                  <a:cubicBezTo>
                    <a:pt x="603911" y="316802"/>
                    <a:pt x="611396" y="312420"/>
                    <a:pt x="611396" y="303276"/>
                  </a:cubicBezTo>
                  <a:lnTo>
                    <a:pt x="611396" y="302990"/>
                  </a:lnTo>
                  <a:cubicBezTo>
                    <a:pt x="611396" y="295180"/>
                    <a:pt x="605143" y="290322"/>
                    <a:pt x="593963" y="290322"/>
                  </a:cubicBezTo>
                  <a:lnTo>
                    <a:pt x="568855" y="290322"/>
                  </a:lnTo>
                  <a:lnTo>
                    <a:pt x="568855" y="316802"/>
                  </a:lnTo>
                  <a:lnTo>
                    <a:pt x="592636" y="316802"/>
                  </a:lnTo>
                  <a:close/>
                  <a:moveTo>
                    <a:pt x="597848" y="358902"/>
                  </a:moveTo>
                  <a:cubicBezTo>
                    <a:pt x="609785" y="358902"/>
                    <a:pt x="616986" y="354235"/>
                    <a:pt x="616986" y="345281"/>
                  </a:cubicBezTo>
                  <a:lnTo>
                    <a:pt x="616986" y="344996"/>
                  </a:lnTo>
                  <a:cubicBezTo>
                    <a:pt x="616986" y="336614"/>
                    <a:pt x="610354" y="331565"/>
                    <a:pt x="596616" y="331565"/>
                  </a:cubicBezTo>
                  <a:lnTo>
                    <a:pt x="568950" y="331565"/>
                  </a:lnTo>
                  <a:lnTo>
                    <a:pt x="568950" y="358902"/>
                  </a:lnTo>
                  <a:lnTo>
                    <a:pt x="597848" y="358902"/>
                  </a:lnTo>
                  <a:close/>
                  <a:moveTo>
                    <a:pt x="655074" y="274796"/>
                  </a:moveTo>
                  <a:lnTo>
                    <a:pt x="672507" y="274796"/>
                  </a:lnTo>
                  <a:lnTo>
                    <a:pt x="672507" y="374428"/>
                  </a:lnTo>
                  <a:lnTo>
                    <a:pt x="655074" y="374428"/>
                  </a:lnTo>
                  <a:lnTo>
                    <a:pt x="655074" y="274796"/>
                  </a:lnTo>
                  <a:close/>
                  <a:moveTo>
                    <a:pt x="734092" y="274130"/>
                  </a:moveTo>
                  <a:lnTo>
                    <a:pt x="750199" y="274130"/>
                  </a:lnTo>
                  <a:lnTo>
                    <a:pt x="793782" y="374523"/>
                  </a:lnTo>
                  <a:lnTo>
                    <a:pt x="775402" y="374523"/>
                  </a:lnTo>
                  <a:lnTo>
                    <a:pt x="765359" y="350425"/>
                  </a:lnTo>
                  <a:lnTo>
                    <a:pt x="718459" y="350425"/>
                  </a:lnTo>
                  <a:lnTo>
                    <a:pt x="708227" y="374523"/>
                  </a:lnTo>
                  <a:lnTo>
                    <a:pt x="690414" y="374523"/>
                  </a:lnTo>
                  <a:lnTo>
                    <a:pt x="733998" y="274130"/>
                  </a:lnTo>
                  <a:close/>
                  <a:moveTo>
                    <a:pt x="759010" y="334899"/>
                  </a:moveTo>
                  <a:lnTo>
                    <a:pt x="741861" y="294989"/>
                  </a:lnTo>
                  <a:lnTo>
                    <a:pt x="724902" y="334899"/>
                  </a:lnTo>
                  <a:lnTo>
                    <a:pt x="759010" y="334899"/>
                  </a:lnTo>
                  <a:close/>
                  <a:moveTo>
                    <a:pt x="810837" y="274796"/>
                  </a:moveTo>
                  <a:lnTo>
                    <a:pt x="826943" y="274796"/>
                  </a:lnTo>
                  <a:lnTo>
                    <a:pt x="880096" y="343757"/>
                  </a:lnTo>
                  <a:lnTo>
                    <a:pt x="880096" y="274796"/>
                  </a:lnTo>
                  <a:lnTo>
                    <a:pt x="897245" y="274796"/>
                  </a:lnTo>
                  <a:lnTo>
                    <a:pt x="897245" y="374428"/>
                  </a:lnTo>
                  <a:lnTo>
                    <a:pt x="882654" y="374428"/>
                  </a:lnTo>
                  <a:lnTo>
                    <a:pt x="827986" y="303467"/>
                  </a:lnTo>
                  <a:lnTo>
                    <a:pt x="827986" y="374428"/>
                  </a:lnTo>
                  <a:lnTo>
                    <a:pt x="810837" y="374428"/>
                  </a:lnTo>
                  <a:lnTo>
                    <a:pt x="810837" y="274796"/>
                  </a:lnTo>
                  <a:close/>
                  <a:moveTo>
                    <a:pt x="918373" y="324898"/>
                  </a:moveTo>
                  <a:lnTo>
                    <a:pt x="918373" y="324612"/>
                  </a:lnTo>
                  <a:cubicBezTo>
                    <a:pt x="918373" y="296609"/>
                    <a:pt x="939881" y="273082"/>
                    <a:pt x="970389" y="273082"/>
                  </a:cubicBezTo>
                  <a:cubicBezTo>
                    <a:pt x="1000897" y="273082"/>
                    <a:pt x="1022120" y="296323"/>
                    <a:pt x="1022120" y="324326"/>
                  </a:cubicBezTo>
                  <a:lnTo>
                    <a:pt x="1022120" y="324612"/>
                  </a:lnTo>
                  <a:cubicBezTo>
                    <a:pt x="1022120" y="352616"/>
                    <a:pt x="1000613" y="376142"/>
                    <a:pt x="970105" y="376142"/>
                  </a:cubicBezTo>
                  <a:cubicBezTo>
                    <a:pt x="939596" y="376142"/>
                    <a:pt x="918373" y="352901"/>
                    <a:pt x="918373" y="324898"/>
                  </a:cubicBezTo>
                  <a:close/>
                  <a:moveTo>
                    <a:pt x="1003739" y="324898"/>
                  </a:moveTo>
                  <a:lnTo>
                    <a:pt x="1003739" y="324612"/>
                  </a:lnTo>
                  <a:cubicBezTo>
                    <a:pt x="1003739" y="305276"/>
                    <a:pt x="989717" y="289179"/>
                    <a:pt x="970010" y="289179"/>
                  </a:cubicBezTo>
                  <a:cubicBezTo>
                    <a:pt x="950303" y="289179"/>
                    <a:pt x="936565" y="304991"/>
                    <a:pt x="936565" y="324326"/>
                  </a:cubicBezTo>
                  <a:lnTo>
                    <a:pt x="936565" y="324612"/>
                  </a:lnTo>
                  <a:cubicBezTo>
                    <a:pt x="936565" y="343948"/>
                    <a:pt x="950587" y="360045"/>
                    <a:pt x="970294" y="360045"/>
                  </a:cubicBezTo>
                  <a:cubicBezTo>
                    <a:pt x="990001" y="360045"/>
                    <a:pt x="1003739" y="344234"/>
                    <a:pt x="1003739" y="324898"/>
                  </a:cubicBezTo>
                  <a:close/>
                  <a:moveTo>
                    <a:pt x="1035764" y="359950"/>
                  </a:moveTo>
                  <a:lnTo>
                    <a:pt x="1046280" y="347377"/>
                  </a:lnTo>
                  <a:cubicBezTo>
                    <a:pt x="1055755" y="355664"/>
                    <a:pt x="1065230" y="360331"/>
                    <a:pt x="1077547" y="360331"/>
                  </a:cubicBezTo>
                  <a:cubicBezTo>
                    <a:pt x="1088348" y="360331"/>
                    <a:pt x="1095075" y="355378"/>
                    <a:pt x="1095075" y="347758"/>
                  </a:cubicBezTo>
                  <a:lnTo>
                    <a:pt x="1095075" y="347472"/>
                  </a:lnTo>
                  <a:cubicBezTo>
                    <a:pt x="1095075" y="340328"/>
                    <a:pt x="1091095" y="336518"/>
                    <a:pt x="1072715" y="332232"/>
                  </a:cubicBezTo>
                  <a:cubicBezTo>
                    <a:pt x="1051586" y="327089"/>
                    <a:pt x="1039743" y="320802"/>
                    <a:pt x="1039743" y="302514"/>
                  </a:cubicBezTo>
                  <a:lnTo>
                    <a:pt x="1039743" y="302228"/>
                  </a:lnTo>
                  <a:cubicBezTo>
                    <a:pt x="1039743" y="285179"/>
                    <a:pt x="1053860" y="273368"/>
                    <a:pt x="1073567" y="273368"/>
                  </a:cubicBezTo>
                  <a:cubicBezTo>
                    <a:pt x="1087969" y="273368"/>
                    <a:pt x="1099528" y="277749"/>
                    <a:pt x="1109571" y="285845"/>
                  </a:cubicBezTo>
                  <a:lnTo>
                    <a:pt x="1100191" y="299085"/>
                  </a:lnTo>
                  <a:cubicBezTo>
                    <a:pt x="1091285" y="292418"/>
                    <a:pt x="1082379" y="288798"/>
                    <a:pt x="1073283" y="288798"/>
                  </a:cubicBezTo>
                  <a:cubicBezTo>
                    <a:pt x="1063051" y="288798"/>
                    <a:pt x="1057176" y="294037"/>
                    <a:pt x="1057176" y="300609"/>
                  </a:cubicBezTo>
                  <a:lnTo>
                    <a:pt x="1057176" y="300895"/>
                  </a:lnTo>
                  <a:cubicBezTo>
                    <a:pt x="1057176" y="308610"/>
                    <a:pt x="1061724" y="312039"/>
                    <a:pt x="1080673" y="316516"/>
                  </a:cubicBezTo>
                  <a:cubicBezTo>
                    <a:pt x="1101612" y="321659"/>
                    <a:pt x="1112508" y="329184"/>
                    <a:pt x="1112508" y="345662"/>
                  </a:cubicBezTo>
                  <a:lnTo>
                    <a:pt x="1112508" y="345948"/>
                  </a:lnTo>
                  <a:cubicBezTo>
                    <a:pt x="1112508" y="364617"/>
                    <a:pt x="1097917" y="375666"/>
                    <a:pt x="1077073" y="375666"/>
                  </a:cubicBezTo>
                  <a:cubicBezTo>
                    <a:pt x="1061914" y="375666"/>
                    <a:pt x="1047607" y="370427"/>
                    <a:pt x="1035669" y="359759"/>
                  </a:cubicBezTo>
                  <a:close/>
                </a:path>
              </a:pathLst>
            </a:custGeom>
            <a:solidFill>
              <a:srgbClr val="5B5B5F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sz="240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34C75D41-0B9F-4A79-BFD3-A2FD19C54661}"/>
                </a:ext>
              </a:extLst>
            </p:cNvPr>
            <p:cNvSpPr/>
            <p:nvPr/>
          </p:nvSpPr>
          <p:spPr>
            <a:xfrm>
              <a:off x="3975100" y="2382297"/>
              <a:ext cx="40930" cy="371284"/>
            </a:xfrm>
            <a:custGeom>
              <a:avLst/>
              <a:gdLst>
                <a:gd name="connsiteX0" fmla="*/ 0 w 40930"/>
                <a:gd name="connsiteY0" fmla="*/ 0 h 371284"/>
                <a:gd name="connsiteX1" fmla="*/ 0 w 40930"/>
                <a:gd name="connsiteY1" fmla="*/ 371285 h 371284"/>
                <a:gd name="connsiteX2" fmla="*/ 40930 w 40930"/>
                <a:gd name="connsiteY2" fmla="*/ 174212 h 371284"/>
                <a:gd name="connsiteX3" fmla="*/ 0 w 40930"/>
                <a:gd name="connsiteY3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0" h="371284">
                  <a:moveTo>
                    <a:pt x="0" y="0"/>
                  </a:moveTo>
                  <a:lnTo>
                    <a:pt x="0" y="371285"/>
                  </a:lnTo>
                  <a:lnTo>
                    <a:pt x="40930" y="17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500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 sz="2400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02EB4F-61DE-DDCF-56C0-20F44EAF0B91}"/>
              </a:ext>
            </a:extLst>
          </p:cNvPr>
          <p:cNvSpPr txBox="1"/>
          <p:nvPr userDrawn="1"/>
        </p:nvSpPr>
        <p:spPr>
          <a:xfrm>
            <a:off x="4435130" y="4156100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 err="1">
                <a:solidFill>
                  <a:srgbClr val="FF7500"/>
                </a:solidFill>
                <a:latin typeface="Montserrat" pitchFamily="2" charset="77"/>
              </a:rPr>
              <a:t>www.positiva.gov.co</a:t>
            </a:r>
            <a:endParaRPr lang="es-CO" sz="2400" dirty="0">
              <a:solidFill>
                <a:srgbClr val="FF75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60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94277"/>
            <a:ext cx="10515600" cy="1325563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5511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45719"/>
            <a:ext cx="5157787" cy="3243944"/>
          </a:xfrm>
        </p:spPr>
        <p:txBody>
          <a:bodyPr/>
          <a:lstStyle>
            <a:lvl1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733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67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333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95511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945719"/>
            <a:ext cx="5183188" cy="3243944"/>
          </a:xfrm>
        </p:spPr>
        <p:txBody>
          <a:bodyPr/>
          <a:lstStyle>
            <a:lvl1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67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333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0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C914F5A-D2CE-198C-7FFF-BF0489F5A3D9}"/>
              </a:ext>
            </a:extLst>
          </p:cNvPr>
          <p:cNvSpPr/>
          <p:nvPr userDrawn="1"/>
        </p:nvSpPr>
        <p:spPr>
          <a:xfrm>
            <a:off x="1321310" y="1753489"/>
            <a:ext cx="954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Plantillas de Presentaciones Institucionales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F64B6F9-3E1B-FD12-A8B3-AE09B8761B5A}"/>
              </a:ext>
            </a:extLst>
          </p:cNvPr>
          <p:cNvSpPr/>
          <p:nvPr userDrawn="1"/>
        </p:nvSpPr>
        <p:spPr>
          <a:xfrm>
            <a:off x="646707" y="2738790"/>
            <a:ext cx="10707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solidFill>
                  <a:srgbClr val="334C5A"/>
                </a:solidFill>
                <a:latin typeface="Montserrat" pitchFamily="2" charset="77"/>
              </a:rPr>
              <a:t>IMPORTANTE:</a:t>
            </a:r>
          </a:p>
          <a:p>
            <a:pPr algn="ctr"/>
            <a:endParaRPr lang="es-ES_tradnl" sz="1200" b="1" dirty="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1200" dirty="0">
                <a:solidFill>
                  <a:srgbClr val="334C5A"/>
                </a:solidFill>
                <a:latin typeface="Montserrat" pitchFamily="2" charset="77"/>
              </a:rPr>
              <a:t>Las diapositivas contenidas en este documento corresponden a recursos gráficos que pueden ser utilizados dentro de las Plantillas de Presentaciones Institucionales MIS_4_1_3_FR07 publicadas en la carpeta formatos del sub proceso imagen, marca, publicidad, posicionamiento y comunicaciones (SIMPLE).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E1BC0E-2695-ECC2-C8AE-E123122D6A50}"/>
              </a:ext>
            </a:extLst>
          </p:cNvPr>
          <p:cNvSpPr/>
          <p:nvPr userDrawn="1"/>
        </p:nvSpPr>
        <p:spPr>
          <a:xfrm>
            <a:off x="646707" y="3843844"/>
            <a:ext cx="10707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rgbClr val="334C5A"/>
                </a:solidFill>
                <a:latin typeface="Montserrat" pitchFamily="2" charset="77"/>
              </a:rPr>
              <a:t>Estas piezas gráficas son totalmente editables, se pueden pegar en las presentaciones corporativas que esté diseñando.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747E1F-3DF8-66D3-1137-1B816E6A61C7}"/>
              </a:ext>
            </a:extLst>
          </p:cNvPr>
          <p:cNvSpPr/>
          <p:nvPr userDrawn="1"/>
        </p:nvSpPr>
        <p:spPr>
          <a:xfrm>
            <a:off x="700120" y="4214453"/>
            <a:ext cx="10791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>
                <a:solidFill>
                  <a:srgbClr val="334C5A"/>
                </a:solidFill>
                <a:latin typeface="Montserrat" pitchFamily="2" charset="77"/>
              </a:rPr>
              <a:t>El uso de estos elementos gráficos y la información contenida en este documento, están diseñados exclusivamente para la comunicación interna y/o externa corporativa, cualquier modificación debe ser revisada por la Gerencia de Mercadeo y Comunicaciones.</a:t>
            </a:r>
          </a:p>
          <a:p>
            <a:pPr algn="ctr"/>
            <a:endParaRPr lang="es-ES_tradnl" sz="1200" dirty="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1200" dirty="0">
                <a:solidFill>
                  <a:srgbClr val="334C5A"/>
                </a:solidFill>
                <a:latin typeface="Montserrat" pitchFamily="2" charset="77"/>
              </a:rPr>
              <a:t>Vale la pena recordar que, </a:t>
            </a:r>
            <a:r>
              <a:rPr lang="es-ES_tradnl" sz="1200" b="1" dirty="0">
                <a:solidFill>
                  <a:srgbClr val="334C5A"/>
                </a:solidFill>
                <a:latin typeface="Montserrat" pitchFamily="2" charset="77"/>
              </a:rPr>
              <a:t>estas herramientas son elementos complementarios para mejorar gráficamente sus presentaciones,</a:t>
            </a:r>
          </a:p>
          <a:p>
            <a:pPr algn="ctr"/>
            <a:r>
              <a:rPr lang="es-ES_tradnl" sz="1200" dirty="0">
                <a:solidFill>
                  <a:srgbClr val="334C5A"/>
                </a:solidFill>
                <a:latin typeface="Montserrat" pitchFamily="2" charset="77"/>
              </a:rPr>
              <a:t>éstas deben ser diseñadas sobre las Plantillas de Presentaciones Institucionales MIS_4_1_3_FR07.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EBA382-885F-4692-8233-88816F88E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277" y="736758"/>
            <a:ext cx="2093449" cy="5090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E08859-EF13-E985-3723-B710BAC017A8}"/>
              </a:ext>
            </a:extLst>
          </p:cNvPr>
          <p:cNvSpPr txBox="1"/>
          <p:nvPr userDrawn="1"/>
        </p:nvSpPr>
        <p:spPr>
          <a:xfrm>
            <a:off x="1161004" y="5411891"/>
            <a:ext cx="9870010" cy="338554"/>
          </a:xfrm>
          <a:prstGeom prst="rect">
            <a:avLst/>
          </a:prstGeom>
          <a:solidFill>
            <a:srgbClr val="FF75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Montserrat" pitchFamily="2" charset="77"/>
              </a:rPr>
              <a:t>Nota: Esta diapositiva es solamente de uso instructivo, no debe ser incluida en presentaciones.</a:t>
            </a:r>
          </a:p>
        </p:txBody>
      </p:sp>
    </p:spTree>
    <p:extLst>
      <p:ext uri="{BB962C8B-B14F-4D97-AF65-F5344CB8AC3E}">
        <p14:creationId xmlns:p14="http://schemas.microsoft.com/office/powerpoint/2010/main" val="247815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1828"/>
            <a:ext cx="10515600" cy="1325563"/>
          </a:xfrm>
        </p:spPr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95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6F1E-69CB-CC42-83E0-BD2920D26B65}" type="datetimeFigureOut">
              <a:rPr lang="es-CO" smtClean="0"/>
              <a:t>29/07/2024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D851-9331-274E-9BA9-709A3B6415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7149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208049"/>
          </a:xfrm>
        </p:spPr>
        <p:txBody>
          <a:bodyPr anchor="t"/>
          <a:lstStyle>
            <a:lvl1pPr>
              <a:lnSpc>
                <a:spcPct val="100000"/>
              </a:lnSpc>
              <a:defRPr sz="26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2667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2667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2133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867">
                <a:solidFill>
                  <a:srgbClr val="334C5A"/>
                </a:solidFill>
                <a:latin typeface="Montserra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1425"/>
            <a:ext cx="3932237" cy="32075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59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039CE7-A48B-C4EB-50DE-67FCC208C9B0}"/>
              </a:ext>
            </a:extLst>
          </p:cNvPr>
          <p:cNvSpPr/>
          <p:nvPr userDrawn="1"/>
        </p:nvSpPr>
        <p:spPr>
          <a:xfrm>
            <a:off x="5242921" y="2923877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E0331E"/>
                </a:solidFill>
                <a:latin typeface="Montserrat" pitchFamily="2" charset="77"/>
              </a:rPr>
              <a:t>83,59%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3EC2A1-A9AC-EC44-4228-17B6E0C8C75A}"/>
              </a:ext>
            </a:extLst>
          </p:cNvPr>
          <p:cNvSpPr/>
          <p:nvPr userDrawn="1"/>
        </p:nvSpPr>
        <p:spPr>
          <a:xfrm>
            <a:off x="5242920" y="4170641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B32E"/>
                </a:solidFill>
                <a:latin typeface="Montserrat" pitchFamily="2" charset="77"/>
              </a:rPr>
              <a:t>7,25%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EAF686D-F750-951A-0C08-25C215EF80BE}"/>
              </a:ext>
            </a:extLst>
          </p:cNvPr>
          <p:cNvSpPr/>
          <p:nvPr userDrawn="1"/>
        </p:nvSpPr>
        <p:spPr>
          <a:xfrm>
            <a:off x="5242920" y="4783189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F4AC1C"/>
                </a:solidFill>
                <a:latin typeface="Montserrat" pitchFamily="2" charset="77"/>
              </a:rPr>
              <a:t>0,00040%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18BD290-09AA-4984-EACD-78CA0B96D212}"/>
              </a:ext>
            </a:extLst>
          </p:cNvPr>
          <p:cNvSpPr/>
          <p:nvPr userDrawn="1"/>
        </p:nvSpPr>
        <p:spPr>
          <a:xfrm>
            <a:off x="6941701" y="3059669"/>
            <a:ext cx="335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334C5A"/>
                </a:solidFill>
                <a:latin typeface="Montserrat" pitchFamily="2" charset="77"/>
              </a:rPr>
              <a:t>Grupo Bicentenario S.A.S.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B397D7-A41F-E4B8-CF0B-ED575E333939}"/>
              </a:ext>
            </a:extLst>
          </p:cNvPr>
          <p:cNvSpPr/>
          <p:nvPr userDrawn="1"/>
        </p:nvSpPr>
        <p:spPr>
          <a:xfrm>
            <a:off x="6557917" y="4276890"/>
            <a:ext cx="3950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334C5A"/>
                </a:solidFill>
                <a:latin typeface="Montserrat" pitchFamily="2" charset="77"/>
              </a:rPr>
              <a:t>Previsora S.A. Compañía de Seguros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8C9D774-EE7B-4BFB-F7F2-0DA6E9AD5A28}"/>
              </a:ext>
            </a:extLst>
          </p:cNvPr>
          <p:cNvSpPr/>
          <p:nvPr userDrawn="1"/>
        </p:nvSpPr>
        <p:spPr>
          <a:xfrm>
            <a:off x="7599243" y="4870811"/>
            <a:ext cx="2141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334C5A"/>
                </a:solidFill>
                <a:latin typeface="Montserrat" pitchFamily="2" charset="77"/>
              </a:rPr>
              <a:t>Capital Privado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87702B-C777-B975-529D-37DA8FD9B1A7}"/>
              </a:ext>
            </a:extLst>
          </p:cNvPr>
          <p:cNvSpPr/>
          <p:nvPr userDrawn="1"/>
        </p:nvSpPr>
        <p:spPr>
          <a:xfrm>
            <a:off x="6314293" y="3611293"/>
            <a:ext cx="4437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334C5A"/>
                </a:solidFill>
                <a:latin typeface="Montserrat" pitchFamily="2" charset="77"/>
              </a:rPr>
              <a:t>Ministerio de Hacienda y Crédito Público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6BEEE36-9647-314D-2003-13F1C1D16B58}"/>
              </a:ext>
            </a:extLst>
          </p:cNvPr>
          <p:cNvSpPr/>
          <p:nvPr userDrawn="1"/>
        </p:nvSpPr>
        <p:spPr>
          <a:xfrm>
            <a:off x="5242921" y="3500605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14A0B3"/>
                </a:solidFill>
                <a:latin typeface="Montserrat" pitchFamily="2" charset="77"/>
              </a:rPr>
              <a:t>9,1%</a:t>
            </a: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7C5D152C-50E5-FC9A-90C6-8AC842063825}"/>
              </a:ext>
            </a:extLst>
          </p:cNvPr>
          <p:cNvSpPr/>
          <p:nvPr userDrawn="1"/>
        </p:nvSpPr>
        <p:spPr>
          <a:xfrm>
            <a:off x="4386869" y="4157063"/>
            <a:ext cx="546100" cy="29591"/>
          </a:xfrm>
          <a:custGeom>
            <a:avLst/>
            <a:gdLst>
              <a:gd name="connsiteX0" fmla="*/ 0 w 409575"/>
              <a:gd name="connsiteY0" fmla="*/ 22193 h 22193"/>
              <a:gd name="connsiteX1" fmla="*/ 409575 w 409575"/>
              <a:gd name="connsiteY1" fmla="*/ 22193 h 22193"/>
              <a:gd name="connsiteX2" fmla="*/ 409575 w 409575"/>
              <a:gd name="connsiteY2" fmla="*/ 0 h 22193"/>
              <a:gd name="connsiteX3" fmla="*/ 95 w 409575"/>
              <a:gd name="connsiteY3" fmla="*/ 16478 h 22193"/>
              <a:gd name="connsiteX4" fmla="*/ 95 w 409575"/>
              <a:gd name="connsiteY4" fmla="*/ 22193 h 2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" h="22193">
                <a:moveTo>
                  <a:pt x="0" y="22193"/>
                </a:moveTo>
                <a:lnTo>
                  <a:pt x="409575" y="22193"/>
                </a:lnTo>
                <a:cubicBezTo>
                  <a:pt x="409575" y="18002"/>
                  <a:pt x="409289" y="2953"/>
                  <a:pt x="409575" y="0"/>
                </a:cubicBezTo>
                <a:lnTo>
                  <a:pt x="95" y="16478"/>
                </a:lnTo>
                <a:cubicBezTo>
                  <a:pt x="95" y="18002"/>
                  <a:pt x="95" y="21241"/>
                  <a:pt x="95" y="22193"/>
                </a:cubicBezTo>
                <a:close/>
              </a:path>
            </a:pathLst>
          </a:custGeom>
          <a:solidFill>
            <a:srgbClr val="F4AC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6D695900-8027-1FC3-526A-AE233FF4D209}"/>
              </a:ext>
            </a:extLst>
          </p:cNvPr>
          <p:cNvSpPr/>
          <p:nvPr userDrawn="1"/>
        </p:nvSpPr>
        <p:spPr>
          <a:xfrm>
            <a:off x="4287935" y="3521429"/>
            <a:ext cx="643763" cy="646937"/>
          </a:xfrm>
          <a:custGeom>
            <a:avLst/>
            <a:gdLst>
              <a:gd name="connsiteX0" fmla="*/ 73342 w 482822"/>
              <a:gd name="connsiteY0" fmla="*/ 485108 h 485203"/>
              <a:gd name="connsiteX1" fmla="*/ 482822 w 482822"/>
              <a:gd name="connsiteY1" fmla="*/ 468630 h 485203"/>
              <a:gd name="connsiteX2" fmla="*/ 368903 w 482822"/>
              <a:gd name="connsiteY2" fmla="*/ 0 h 485203"/>
              <a:gd name="connsiteX3" fmla="*/ 0 w 482822"/>
              <a:gd name="connsiteY3" fmla="*/ 177832 h 485203"/>
              <a:gd name="connsiteX4" fmla="*/ 73438 w 482822"/>
              <a:gd name="connsiteY4" fmla="*/ 485203 h 4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22" h="485203">
                <a:moveTo>
                  <a:pt x="73342" y="485108"/>
                </a:moveTo>
                <a:lnTo>
                  <a:pt x="482822" y="468630"/>
                </a:lnTo>
                <a:cubicBezTo>
                  <a:pt x="477488" y="299085"/>
                  <a:pt x="436245" y="138494"/>
                  <a:pt x="368903" y="0"/>
                </a:cubicBezTo>
                <a:lnTo>
                  <a:pt x="0" y="177832"/>
                </a:lnTo>
                <a:cubicBezTo>
                  <a:pt x="43529" y="267176"/>
                  <a:pt x="70390" y="373285"/>
                  <a:pt x="73438" y="485203"/>
                </a:cubicBezTo>
                <a:close/>
              </a:path>
            </a:pathLst>
          </a:custGeom>
          <a:solidFill>
            <a:srgbClr val="00B32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65F9C25-50D6-1695-CE53-607239EDE9C6}"/>
              </a:ext>
            </a:extLst>
          </p:cNvPr>
          <p:cNvSpPr/>
          <p:nvPr userDrawn="1"/>
        </p:nvSpPr>
        <p:spPr>
          <a:xfrm>
            <a:off x="3904395" y="2862679"/>
            <a:ext cx="867917" cy="883284"/>
          </a:xfrm>
          <a:custGeom>
            <a:avLst/>
            <a:gdLst>
              <a:gd name="connsiteX0" fmla="*/ 282035 w 650938"/>
              <a:gd name="connsiteY0" fmla="*/ 662464 h 662463"/>
              <a:gd name="connsiteX1" fmla="*/ 650938 w 650938"/>
              <a:gd name="connsiteY1" fmla="*/ 484632 h 662463"/>
              <a:gd name="connsiteX2" fmla="*/ 214789 w 650938"/>
              <a:gd name="connsiteY2" fmla="*/ 0 h 662463"/>
              <a:gd name="connsiteX3" fmla="*/ 0 w 650938"/>
              <a:gd name="connsiteY3" fmla="*/ 348710 h 662463"/>
              <a:gd name="connsiteX4" fmla="*/ 282035 w 650938"/>
              <a:gd name="connsiteY4" fmla="*/ 662464 h 6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38" h="662463">
                <a:moveTo>
                  <a:pt x="282035" y="662464"/>
                </a:moveTo>
                <a:lnTo>
                  <a:pt x="650938" y="484632"/>
                </a:lnTo>
                <a:cubicBezTo>
                  <a:pt x="555784" y="285559"/>
                  <a:pt x="401288" y="115062"/>
                  <a:pt x="214789" y="0"/>
                </a:cubicBezTo>
                <a:lnTo>
                  <a:pt x="0" y="348710"/>
                </a:lnTo>
                <a:cubicBezTo>
                  <a:pt x="120301" y="422815"/>
                  <a:pt x="221075" y="533876"/>
                  <a:pt x="282035" y="662464"/>
                </a:cubicBezTo>
                <a:close/>
              </a:path>
            </a:pathLst>
          </a:custGeom>
          <a:solidFill>
            <a:srgbClr val="15A0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EC01DB20-A94E-B80A-EDFA-F32EA3084A36}"/>
              </a:ext>
            </a:extLst>
          </p:cNvPr>
          <p:cNvSpPr/>
          <p:nvPr userDrawn="1"/>
        </p:nvSpPr>
        <p:spPr>
          <a:xfrm>
            <a:off x="1788068" y="2624173"/>
            <a:ext cx="3144520" cy="3144520"/>
          </a:xfrm>
          <a:custGeom>
            <a:avLst/>
            <a:gdLst>
              <a:gd name="connsiteX0" fmla="*/ 1948815 w 2358390"/>
              <a:gd name="connsiteY0" fmla="*/ 1179195 h 2358390"/>
              <a:gd name="connsiteX1" fmla="*/ 1179195 w 2358390"/>
              <a:gd name="connsiteY1" fmla="*/ 1948815 h 2358390"/>
              <a:gd name="connsiteX2" fmla="*/ 409575 w 2358390"/>
              <a:gd name="connsiteY2" fmla="*/ 1179195 h 2358390"/>
              <a:gd name="connsiteX3" fmla="*/ 1179195 w 2358390"/>
              <a:gd name="connsiteY3" fmla="*/ 409575 h 2358390"/>
              <a:gd name="connsiteX4" fmla="*/ 1578102 w 2358390"/>
              <a:gd name="connsiteY4" fmla="*/ 522923 h 2358390"/>
              <a:gd name="connsiteX5" fmla="*/ 1792891 w 2358390"/>
              <a:gd name="connsiteY5" fmla="*/ 174212 h 2358390"/>
              <a:gd name="connsiteX6" fmla="*/ 1179195 w 2358390"/>
              <a:gd name="connsiteY6" fmla="*/ 0 h 2358390"/>
              <a:gd name="connsiteX7" fmla="*/ 0 w 2358390"/>
              <a:gd name="connsiteY7" fmla="*/ 1179195 h 2358390"/>
              <a:gd name="connsiteX8" fmla="*/ 1179195 w 2358390"/>
              <a:gd name="connsiteY8" fmla="*/ 2358390 h 2358390"/>
              <a:gd name="connsiteX9" fmla="*/ 2358390 w 2358390"/>
              <a:gd name="connsiteY9" fmla="*/ 1179195 h 2358390"/>
              <a:gd name="connsiteX10" fmla="*/ 1948815 w 2358390"/>
              <a:gd name="connsiteY10" fmla="*/ 1179195 h 23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8390" h="2358390">
                <a:moveTo>
                  <a:pt x="1948815" y="1179195"/>
                </a:moveTo>
                <a:cubicBezTo>
                  <a:pt x="1948815" y="1603534"/>
                  <a:pt x="1603534" y="1948815"/>
                  <a:pt x="1179195" y="1948815"/>
                </a:cubicBezTo>
                <a:cubicBezTo>
                  <a:pt x="754856" y="1948815"/>
                  <a:pt x="409575" y="1603534"/>
                  <a:pt x="409575" y="1179195"/>
                </a:cubicBezTo>
                <a:cubicBezTo>
                  <a:pt x="409575" y="754856"/>
                  <a:pt x="754856" y="409575"/>
                  <a:pt x="1179195" y="409575"/>
                </a:cubicBezTo>
                <a:cubicBezTo>
                  <a:pt x="1327404" y="409575"/>
                  <a:pt x="1465898" y="451771"/>
                  <a:pt x="1578102" y="522923"/>
                </a:cubicBezTo>
                <a:lnTo>
                  <a:pt x="1792891" y="174212"/>
                </a:lnTo>
                <a:cubicBezTo>
                  <a:pt x="1618202" y="64484"/>
                  <a:pt x="1406081" y="0"/>
                  <a:pt x="1179195" y="0"/>
                </a:cubicBezTo>
                <a:cubicBezTo>
                  <a:pt x="529019" y="0"/>
                  <a:pt x="0" y="529019"/>
                  <a:pt x="0" y="1179195"/>
                </a:cubicBezTo>
                <a:cubicBezTo>
                  <a:pt x="0" y="1829372"/>
                  <a:pt x="529019" y="2358390"/>
                  <a:pt x="1179195" y="2358390"/>
                </a:cubicBezTo>
                <a:cubicBezTo>
                  <a:pt x="1829372" y="2358390"/>
                  <a:pt x="2358390" y="1829372"/>
                  <a:pt x="2358390" y="1179195"/>
                </a:cubicBezTo>
                <a:lnTo>
                  <a:pt x="1948815" y="1179195"/>
                </a:lnTo>
                <a:close/>
              </a:path>
            </a:pathLst>
          </a:custGeom>
          <a:solidFill>
            <a:srgbClr val="E0341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5F960D2-9ECD-006B-440B-C0AEBC9B5AD9}"/>
              </a:ext>
            </a:extLst>
          </p:cNvPr>
          <p:cNvSpPr txBox="1"/>
          <p:nvPr userDrawn="1"/>
        </p:nvSpPr>
        <p:spPr>
          <a:xfrm>
            <a:off x="2526754" y="1133631"/>
            <a:ext cx="71384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267" b="1" dirty="0">
                <a:solidFill>
                  <a:srgbClr val="FF7500"/>
                </a:solidFill>
                <a:latin typeface="Montserrat" pitchFamily="2" charset="77"/>
              </a:rPr>
              <a:t>Composición Accionaria</a:t>
            </a:r>
          </a:p>
        </p:txBody>
      </p:sp>
    </p:spTree>
    <p:extLst>
      <p:ext uri="{BB962C8B-B14F-4D97-AF65-F5344CB8AC3E}">
        <p14:creationId xmlns:p14="http://schemas.microsoft.com/office/powerpoint/2010/main" val="229951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DB7EE8-1DAA-4D21-296B-C7D4D0FC3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053" y="2655190"/>
            <a:ext cx="3676161" cy="15478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641209-9653-93E5-A5CB-9E15F28AD9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8716">
            <a:off x="397902" y="3219422"/>
            <a:ext cx="2774843" cy="1964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FE0D76-06A1-15AC-81F1-9A571BB698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444">
            <a:off x="3217479" y="4104972"/>
            <a:ext cx="2923616" cy="1964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3334B9-62DE-0A30-3B47-D4DA435645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439" y="2572175"/>
            <a:ext cx="2603132" cy="35242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9EAAB6A-79DD-C85E-04AC-7F1A10FCE602}"/>
              </a:ext>
            </a:extLst>
          </p:cNvPr>
          <p:cNvSpPr/>
          <p:nvPr userDrawn="1"/>
        </p:nvSpPr>
        <p:spPr>
          <a:xfrm>
            <a:off x="5244519" y="281240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FF7500"/>
                </a:solidFill>
                <a:latin typeface="Montserrat" pitchFamily="2" charset="77"/>
              </a:rPr>
              <a:t>24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33CAF-1EB9-46C7-4FD4-0485B954F276}"/>
              </a:ext>
            </a:extLst>
          </p:cNvPr>
          <p:cNvSpPr/>
          <p:nvPr userDrawn="1"/>
        </p:nvSpPr>
        <p:spPr>
          <a:xfrm>
            <a:off x="4973552" y="3183556"/>
            <a:ext cx="1152489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Aliados</a:t>
            </a:r>
          </a:p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Estratégicos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812430-C40C-E4F6-9FFB-356DBFFC4FF2}"/>
              </a:ext>
            </a:extLst>
          </p:cNvPr>
          <p:cNvSpPr/>
          <p:nvPr userDrawn="1"/>
        </p:nvSpPr>
        <p:spPr>
          <a:xfrm>
            <a:off x="5135961" y="4803839"/>
            <a:ext cx="8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F7500"/>
                </a:solidFill>
                <a:latin typeface="Montserrat" pitchFamily="2" charset="77"/>
              </a:rPr>
              <a:t>720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623C75F-D342-AFED-3F8E-0E3D7D6A0709}"/>
              </a:ext>
            </a:extLst>
          </p:cNvPr>
          <p:cNvSpPr/>
          <p:nvPr userDrawn="1"/>
        </p:nvSpPr>
        <p:spPr>
          <a:xfrm>
            <a:off x="5170203" y="4618735"/>
            <a:ext cx="75918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Más 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683CA4-FED7-7A59-C03D-B83558A6A12B}"/>
              </a:ext>
            </a:extLst>
          </p:cNvPr>
          <p:cNvSpPr/>
          <p:nvPr userDrawn="1"/>
        </p:nvSpPr>
        <p:spPr>
          <a:xfrm>
            <a:off x="4931799" y="5202119"/>
            <a:ext cx="1273415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Trabajadores</a:t>
            </a:r>
          </a:p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Directos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30FEA2-E00D-235C-9491-626EA15D9384}"/>
              </a:ext>
            </a:extLst>
          </p:cNvPr>
          <p:cNvSpPr/>
          <p:nvPr userDrawn="1"/>
        </p:nvSpPr>
        <p:spPr>
          <a:xfrm>
            <a:off x="659487" y="3341926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FF7500"/>
                </a:solidFill>
                <a:latin typeface="Montserrat" pitchFamily="2" charset="77"/>
              </a:rPr>
              <a:t>35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B9DFA5-E26C-CBFE-42FF-2640A2D89AF5}"/>
              </a:ext>
            </a:extLst>
          </p:cNvPr>
          <p:cNvSpPr/>
          <p:nvPr userDrawn="1"/>
        </p:nvSpPr>
        <p:spPr>
          <a:xfrm>
            <a:off x="375133" y="3680858"/>
            <a:ext cx="1152489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Puntos de</a:t>
            </a:r>
          </a:p>
          <a:p>
            <a:pPr algn="ctr"/>
            <a:r>
              <a:rPr lang="es-CO" sz="1067" b="1" dirty="0">
                <a:solidFill>
                  <a:srgbClr val="334D5A"/>
                </a:solidFill>
                <a:latin typeface="Montserrat" pitchFamily="2" charset="77"/>
              </a:rPr>
              <a:t>Atención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BC21646-6C7F-BDF4-2E5A-93B9153F48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1" y="4943728"/>
            <a:ext cx="4742279" cy="41152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222CADA-0BC7-EC61-0E35-E352172B45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1" y="4461137"/>
            <a:ext cx="4742279" cy="41152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F3F7C54-8E1D-7088-20CB-BA43A4CD9E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1" y="3969329"/>
            <a:ext cx="4742279" cy="41152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0BE88-57C0-F212-DBF5-C40CFEEE1F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1" y="3492393"/>
            <a:ext cx="4742279" cy="41152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300420C-D42F-3C3E-960D-BE5EDB2A02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1" y="3025903"/>
            <a:ext cx="4742279" cy="411520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6E12AB1B-FF79-8705-1823-F7682DE68438}"/>
              </a:ext>
            </a:extLst>
          </p:cNvPr>
          <p:cNvSpPr/>
          <p:nvPr userDrawn="1"/>
        </p:nvSpPr>
        <p:spPr>
          <a:xfrm>
            <a:off x="7076718" y="3039476"/>
            <a:ext cx="4402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1C76A5"/>
                </a:solidFill>
                <a:latin typeface="Montserrat" pitchFamily="2" charset="77"/>
              </a:rPr>
              <a:t>Gerencia sucursal tipo A - Coordinadora Atlántico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20EF68F-EFA4-DFED-F341-C18B9D8C8C93}"/>
              </a:ext>
            </a:extLst>
          </p:cNvPr>
          <p:cNvSpPr/>
          <p:nvPr userDrawn="1"/>
        </p:nvSpPr>
        <p:spPr>
          <a:xfrm>
            <a:off x="7076717" y="3526593"/>
            <a:ext cx="45652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890C62"/>
                </a:solidFill>
                <a:latin typeface="Montserrat" pitchFamily="2" charset="77"/>
              </a:rPr>
              <a:t>Gerencia sucursal tipo A - Coordinadora Antioquia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9E380B-42EB-60AF-597A-49FEF926F190}"/>
              </a:ext>
            </a:extLst>
          </p:cNvPr>
          <p:cNvSpPr/>
          <p:nvPr userDrawn="1"/>
        </p:nvSpPr>
        <p:spPr>
          <a:xfrm>
            <a:off x="7076717" y="3998652"/>
            <a:ext cx="4565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A01014"/>
                </a:solidFill>
                <a:latin typeface="Montserrat" pitchFamily="2" charset="77"/>
              </a:rPr>
              <a:t>Gerencia sucursal tipo A - Coordinadora Santander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A951668-3261-12E3-D032-3E5EC97CBFEA}"/>
              </a:ext>
            </a:extLst>
          </p:cNvPr>
          <p:cNvSpPr/>
          <p:nvPr userDrawn="1"/>
        </p:nvSpPr>
        <p:spPr>
          <a:xfrm>
            <a:off x="7076718" y="4476182"/>
            <a:ext cx="4402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5F8524"/>
                </a:solidFill>
                <a:latin typeface="Montserrat" pitchFamily="2" charset="77"/>
              </a:rPr>
              <a:t>Gerencia sucursal tipo A - Coordinadora Bogotá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7E754F5-BCD5-0109-88EE-4014097CED73}"/>
              </a:ext>
            </a:extLst>
          </p:cNvPr>
          <p:cNvSpPr/>
          <p:nvPr userDrawn="1"/>
        </p:nvSpPr>
        <p:spPr>
          <a:xfrm>
            <a:off x="7076718" y="4935380"/>
            <a:ext cx="4402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BE8D10"/>
                </a:solidFill>
                <a:latin typeface="Montserrat" pitchFamily="2" charset="77"/>
              </a:rPr>
              <a:t>Gerencia sucursal tipo A - Coordinadora Valle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3F5A32-AC09-5855-8A2C-5BFD57999EDA}"/>
              </a:ext>
            </a:extLst>
          </p:cNvPr>
          <p:cNvSpPr txBox="1"/>
          <p:nvPr userDrawn="1"/>
        </p:nvSpPr>
        <p:spPr>
          <a:xfrm>
            <a:off x="3217649" y="1133631"/>
            <a:ext cx="575670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267" b="1" dirty="0">
                <a:solidFill>
                  <a:srgbClr val="FF7500"/>
                </a:solidFill>
                <a:latin typeface="Montserrat" pitchFamily="2" charset="77"/>
              </a:rPr>
              <a:t>Cobertura Nacional</a:t>
            </a:r>
          </a:p>
        </p:txBody>
      </p:sp>
    </p:spTree>
    <p:extLst>
      <p:ext uri="{BB962C8B-B14F-4D97-AF65-F5344CB8AC3E}">
        <p14:creationId xmlns:p14="http://schemas.microsoft.com/office/powerpoint/2010/main" val="253226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9E5B5E-6152-E191-8D8B-E4F314616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10" y="4859319"/>
            <a:ext cx="2875741" cy="3436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D65C42E-08AA-8F01-689F-2BB9B3E2A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18" y="3789193"/>
            <a:ext cx="2875741" cy="3436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BBF501-6114-E646-6004-010F6F6E82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18" y="3257179"/>
            <a:ext cx="2875741" cy="3436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7ECA1C-B605-2F30-FECF-E31FEDB397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998" y="3246577"/>
            <a:ext cx="2875741" cy="34364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31A6D9-4938-FFF8-AEFA-79F1D35FE3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998" y="3778592"/>
            <a:ext cx="2875741" cy="34364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801ADB-D2B5-9C25-1E9D-2EFDB16DDB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998" y="4310607"/>
            <a:ext cx="2875741" cy="34364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39A5018-8F98-8F4B-DD24-EA31A7EFC2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78" y="4842621"/>
            <a:ext cx="2875741" cy="34364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76C5817-A403-870F-9044-2162EDF5EE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78" y="4310607"/>
            <a:ext cx="2875741" cy="3436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562B962-48A6-7D88-1064-B6BFE13BC1E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78" y="3778592"/>
            <a:ext cx="2875741" cy="34364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EFF86F8-6157-7DBA-B1D6-C2128282A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78" y="3246577"/>
            <a:ext cx="2875741" cy="343643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2BCCB19F-77C7-A7B3-1449-339949B4B3DC}"/>
              </a:ext>
            </a:extLst>
          </p:cNvPr>
          <p:cNvSpPr/>
          <p:nvPr userDrawn="1"/>
        </p:nvSpPr>
        <p:spPr>
          <a:xfrm>
            <a:off x="1849102" y="3241407"/>
            <a:ext cx="238078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ARL- Riesgos Laborales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479EA0-D074-9041-C8AD-1D9D5548735A}"/>
              </a:ext>
            </a:extLst>
          </p:cNvPr>
          <p:cNvSpPr/>
          <p:nvPr userDrawn="1"/>
        </p:nvSpPr>
        <p:spPr>
          <a:xfrm>
            <a:off x="1849102" y="3773422"/>
            <a:ext cx="125066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Vida Grupo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72F5186-73DD-863E-7A08-C57EF1A0E0E0}"/>
              </a:ext>
            </a:extLst>
          </p:cNvPr>
          <p:cNvSpPr/>
          <p:nvPr userDrawn="1"/>
        </p:nvSpPr>
        <p:spPr>
          <a:xfrm>
            <a:off x="1849101" y="4298047"/>
            <a:ext cx="231024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Accidentes Personales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E710F08-CF40-AC38-F010-5CCBAB80BC7F}"/>
              </a:ext>
            </a:extLst>
          </p:cNvPr>
          <p:cNvSpPr/>
          <p:nvPr userDrawn="1"/>
        </p:nvSpPr>
        <p:spPr>
          <a:xfrm>
            <a:off x="1849102" y="4844839"/>
            <a:ext cx="1588897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Vida Individual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BA2A748-3656-6A8F-4EA2-25E8506E6FAB}"/>
              </a:ext>
            </a:extLst>
          </p:cNvPr>
          <p:cNvSpPr/>
          <p:nvPr userDrawn="1"/>
        </p:nvSpPr>
        <p:spPr>
          <a:xfrm>
            <a:off x="5011633" y="3241407"/>
            <a:ext cx="1721946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Rentas Vitalicias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80CE57B-3E98-98A8-C3CD-2A02E0D12558}"/>
              </a:ext>
            </a:extLst>
          </p:cNvPr>
          <p:cNvSpPr/>
          <p:nvPr userDrawn="1"/>
        </p:nvSpPr>
        <p:spPr>
          <a:xfrm>
            <a:off x="5011634" y="3773422"/>
            <a:ext cx="2456122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Conmutación Pensional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19E4732-2B99-3DF9-A521-363F8850B2AE}"/>
              </a:ext>
            </a:extLst>
          </p:cNvPr>
          <p:cNvSpPr/>
          <p:nvPr userDrawn="1"/>
        </p:nvSpPr>
        <p:spPr>
          <a:xfrm>
            <a:off x="5011634" y="4312824"/>
            <a:ext cx="71686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Salud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1ADE6BB-6596-5B98-39E9-4902ED69EE23}"/>
              </a:ext>
            </a:extLst>
          </p:cNvPr>
          <p:cNvSpPr/>
          <p:nvPr userDrawn="1"/>
        </p:nvSpPr>
        <p:spPr>
          <a:xfrm>
            <a:off x="4996856" y="4854148"/>
            <a:ext cx="1271502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Desempleo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E381A28-C0D4-9834-D9A4-D92DBC4CD478}"/>
              </a:ext>
            </a:extLst>
          </p:cNvPr>
          <p:cNvSpPr/>
          <p:nvPr userDrawn="1"/>
        </p:nvSpPr>
        <p:spPr>
          <a:xfrm>
            <a:off x="8174165" y="3252008"/>
            <a:ext cx="1034257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Exequias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93E13EE-2FD2-E86A-327A-C4E6F1A63245}"/>
              </a:ext>
            </a:extLst>
          </p:cNvPr>
          <p:cNvSpPr/>
          <p:nvPr userDrawn="1"/>
        </p:nvSpPr>
        <p:spPr>
          <a:xfrm>
            <a:off x="8174164" y="3776633"/>
            <a:ext cx="702436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67" dirty="0">
                <a:solidFill>
                  <a:schemeClr val="bg1"/>
                </a:solidFill>
                <a:latin typeface="Montserrat" pitchFamily="2" charset="77"/>
              </a:rPr>
              <a:t>BEPS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393111" y="1942466"/>
            <a:ext cx="940578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133" dirty="0">
                <a:solidFill>
                  <a:srgbClr val="334D5A"/>
                </a:solidFill>
                <a:latin typeface="Montserrat" pitchFamily="2" charset="77"/>
              </a:rPr>
              <a:t>Positiva cuenta con los siguientes ramos, los cuales pone a su disposición para su protección: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DEA40FB-047D-6688-92CB-BB0A2AB8C324}"/>
              </a:ext>
            </a:extLst>
          </p:cNvPr>
          <p:cNvSpPr txBox="1"/>
          <p:nvPr userDrawn="1"/>
        </p:nvSpPr>
        <p:spPr>
          <a:xfrm>
            <a:off x="3656071" y="1133631"/>
            <a:ext cx="487986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267" b="1" dirty="0">
                <a:solidFill>
                  <a:srgbClr val="FF7500"/>
                </a:solidFill>
                <a:latin typeface="Montserrat" pitchFamily="2" charset="77"/>
              </a:rPr>
              <a:t>Nuestros Ramos</a:t>
            </a:r>
          </a:p>
        </p:txBody>
      </p:sp>
    </p:spTree>
    <p:extLst>
      <p:ext uri="{BB962C8B-B14F-4D97-AF65-F5344CB8AC3E}">
        <p14:creationId xmlns:p14="http://schemas.microsoft.com/office/powerpoint/2010/main" val="124166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393111" y="2194909"/>
            <a:ext cx="940578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67" dirty="0">
                <a:solidFill>
                  <a:srgbClr val="334D5A"/>
                </a:solidFill>
                <a:latin typeface="Montserrat" pitchFamily="2" charset="77"/>
              </a:rPr>
              <a:t>Positiva cuenta con un sistema de Gestión implementado bajo las </a:t>
            </a:r>
            <a:r>
              <a:rPr lang="es-CO" sz="1867" b="1" dirty="0">
                <a:solidFill>
                  <a:srgbClr val="334D5A"/>
                </a:solidFill>
                <a:latin typeface="Montserrat" pitchFamily="2" charset="77"/>
              </a:rPr>
              <a:t>normas ISO 9001, ISO 14001, ISO 45001, </a:t>
            </a:r>
            <a:r>
              <a:rPr lang="es-CO" sz="1867" dirty="0">
                <a:solidFill>
                  <a:srgbClr val="334D5A"/>
                </a:solidFill>
                <a:latin typeface="Montserrat" pitchFamily="2" charset="77"/>
              </a:rPr>
              <a:t>con reconocimiento internacional de IQNET.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064DD1-1704-4CA3-1436-865E9CD6F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077" y="3442806"/>
            <a:ext cx="668372" cy="9721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CDBAA1-596D-507F-DDB6-456C36493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115" y="3442806"/>
            <a:ext cx="668372" cy="9721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B80C8D-417D-7D1C-E32D-D05E02248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721" y="3354502"/>
            <a:ext cx="889604" cy="11952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52BA0D-5088-6827-2A6D-3EAC8CCC37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015" y="3549662"/>
            <a:ext cx="927079" cy="9270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DD14C25-8E91-D167-70FB-1B48C875206A}"/>
              </a:ext>
            </a:extLst>
          </p:cNvPr>
          <p:cNvSpPr/>
          <p:nvPr userDrawn="1"/>
        </p:nvSpPr>
        <p:spPr>
          <a:xfrm>
            <a:off x="1781638" y="4580751"/>
            <a:ext cx="131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CO-SC-1554-1</a:t>
            </a:r>
          </a:p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Calidad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7A038D-1EA6-5D73-BCAA-141822962557}"/>
              </a:ext>
            </a:extLst>
          </p:cNvPr>
          <p:cNvSpPr/>
          <p:nvPr userDrawn="1"/>
        </p:nvSpPr>
        <p:spPr>
          <a:xfrm>
            <a:off x="3118092" y="4580751"/>
            <a:ext cx="131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CO-SA-327-1</a:t>
            </a:r>
          </a:p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Ambiental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7F2B88-457C-8742-3698-69CCA76B11B2}"/>
              </a:ext>
            </a:extLst>
          </p:cNvPr>
          <p:cNvSpPr/>
          <p:nvPr userDrawn="1"/>
        </p:nvSpPr>
        <p:spPr>
          <a:xfrm>
            <a:off x="4508162" y="4580751"/>
            <a:ext cx="1637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CO-OS-254-1</a:t>
            </a:r>
          </a:p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Seguridad y Salud</a:t>
            </a:r>
          </a:p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Ocupacional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46B32A-34FE-543B-50A5-8278DD6C3828}"/>
              </a:ext>
            </a:extLst>
          </p:cNvPr>
          <p:cNvSpPr/>
          <p:nvPr userDrawn="1"/>
        </p:nvSpPr>
        <p:spPr>
          <a:xfrm>
            <a:off x="6101236" y="4580752"/>
            <a:ext cx="188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Reconocimiento</a:t>
            </a:r>
          </a:p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Integral a los</a:t>
            </a:r>
          </a:p>
          <a:p>
            <a:pPr algn="ctr"/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Sistemas de Gestión</a:t>
            </a:r>
          </a:p>
        </p:txBody>
      </p:sp>
      <p:pic>
        <p:nvPicPr>
          <p:cNvPr id="11" name="Imagen 10" descr="Imagen que contiene verde, firmar, plato, señal&#10;&#10;Descripción generada automáticamente">
            <a:extLst>
              <a:ext uri="{FF2B5EF4-FFF2-40B4-BE49-F238E27FC236}">
                <a16:creationId xmlns:a16="http://schemas.microsoft.com/office/drawing/2014/main" id="{E486ECE9-3427-4A5D-850C-AFA691C8A5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738" y="3549661"/>
            <a:ext cx="1143853" cy="1095691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86BD2A-A207-7EBE-CC30-2DD9219D42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595" y="3277965"/>
            <a:ext cx="1016917" cy="16413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DC4AF1D-D22A-C908-EFB0-A7EB5D9FEA21}"/>
              </a:ext>
            </a:extLst>
          </p:cNvPr>
          <p:cNvSpPr txBox="1"/>
          <p:nvPr userDrawn="1"/>
        </p:nvSpPr>
        <p:spPr>
          <a:xfrm>
            <a:off x="2506717" y="1133631"/>
            <a:ext cx="717856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267" b="1" dirty="0">
                <a:solidFill>
                  <a:srgbClr val="FF7500"/>
                </a:solidFill>
                <a:latin typeface="Montserrat" pitchFamily="2" charset="77"/>
              </a:rPr>
              <a:t>Nuestras Certificaciones</a:t>
            </a:r>
          </a:p>
        </p:txBody>
      </p:sp>
    </p:spTree>
    <p:extLst>
      <p:ext uri="{BB962C8B-B14F-4D97-AF65-F5344CB8AC3E}">
        <p14:creationId xmlns:p14="http://schemas.microsoft.com/office/powerpoint/2010/main" val="1312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4848648" y="805037"/>
            <a:ext cx="2494704" cy="60001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055" y="2178666"/>
            <a:ext cx="9679891" cy="1276127"/>
          </a:xfrm>
        </p:spPr>
        <p:txBody>
          <a:bodyPr anchor="t">
            <a:noAutofit/>
          </a:bodyPr>
          <a:lstStyle>
            <a:lvl1pPr algn="ctr">
              <a:defRPr sz="5333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055" y="3989312"/>
            <a:ext cx="9679891" cy="9162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64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010DBC4-47F7-2963-0BCB-323F38ED8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98355852-930F-7B36-1B14-4F39851FFC9F}"/>
              </a:ext>
            </a:extLst>
          </p:cNvPr>
          <p:cNvSpPr txBox="1">
            <a:spLocks/>
          </p:cNvSpPr>
          <p:nvPr userDrawn="1"/>
        </p:nvSpPr>
        <p:spPr>
          <a:xfrm>
            <a:off x="1077260" y="3567018"/>
            <a:ext cx="5480921" cy="7265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 sz="4267" dirty="0"/>
              <a:t>Visión</a:t>
            </a:r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E60DC833-70EB-2010-572A-13FA82CA279A}"/>
              </a:ext>
            </a:extLst>
          </p:cNvPr>
          <p:cNvSpPr txBox="1">
            <a:spLocks/>
          </p:cNvSpPr>
          <p:nvPr userDrawn="1"/>
        </p:nvSpPr>
        <p:spPr>
          <a:xfrm>
            <a:off x="1077260" y="4216885"/>
            <a:ext cx="5018741" cy="10373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1600" dirty="0">
                <a:solidFill>
                  <a:srgbClr val="334D5A"/>
                </a:solidFill>
                <a:latin typeface="Montserrat" pitchFamily="2" charset="77"/>
              </a:rPr>
              <a:t>Ser la aseguradora que garantiza oportunamente la </a:t>
            </a:r>
            <a:r>
              <a:rPr lang="es-CO" sz="1600" b="1" dirty="0">
                <a:solidFill>
                  <a:srgbClr val="334D5A"/>
                </a:solidFill>
                <a:latin typeface="Montserrat" pitchFamily="2" charset="77"/>
              </a:rPr>
              <a:t>máxima protección</a:t>
            </a:r>
            <a:r>
              <a:rPr lang="es-CO" sz="1600" dirty="0">
                <a:solidFill>
                  <a:srgbClr val="334D5A"/>
                </a:solidFill>
                <a:latin typeface="Montserrat" pitchFamily="2" charset="77"/>
              </a:rPr>
              <a:t> a nuestros clientes.</a:t>
            </a: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D27EFF8D-D00F-CC7D-A707-2FB4E1A5C432}"/>
              </a:ext>
            </a:extLst>
          </p:cNvPr>
          <p:cNvSpPr txBox="1">
            <a:spLocks/>
          </p:cNvSpPr>
          <p:nvPr userDrawn="1"/>
        </p:nvSpPr>
        <p:spPr>
          <a:xfrm>
            <a:off x="1077260" y="1848285"/>
            <a:ext cx="5480921" cy="7265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 sz="4267" dirty="0"/>
              <a:t>Misión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20886483-C3AE-8031-ACA9-B59C65F0916A}"/>
              </a:ext>
            </a:extLst>
          </p:cNvPr>
          <p:cNvSpPr txBox="1">
            <a:spLocks/>
          </p:cNvSpPr>
          <p:nvPr userDrawn="1"/>
        </p:nvSpPr>
        <p:spPr>
          <a:xfrm>
            <a:off x="1077261" y="2498151"/>
            <a:ext cx="4756273" cy="103736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CO" sz="1600" dirty="0">
                <a:solidFill>
                  <a:srgbClr val="334D5A"/>
                </a:solidFill>
                <a:latin typeface="Montserrat" pitchFamily="2" charset="77"/>
              </a:rPr>
              <a:t>Protegemos Integralmente </a:t>
            </a:r>
            <a:r>
              <a:rPr lang="es-CO" sz="1600" b="1" dirty="0">
                <a:solidFill>
                  <a:srgbClr val="334D5A"/>
                </a:solidFill>
                <a:latin typeface="Montserrat" pitchFamily="2" charset="77"/>
              </a:rPr>
              <a:t>la vida de las personas</a:t>
            </a:r>
            <a:r>
              <a:rPr lang="es-CO" sz="1600" dirty="0">
                <a:solidFill>
                  <a:srgbClr val="334D5A"/>
                </a:solidFill>
                <a:latin typeface="Montserrat" pitchFamily="2" charset="77"/>
              </a:rPr>
              <a:t> contribuyendo al bienestar de las familias, las empresas y la sociedad.</a:t>
            </a:r>
          </a:p>
        </p:txBody>
      </p:sp>
    </p:spTree>
    <p:extLst>
      <p:ext uri="{BB962C8B-B14F-4D97-AF65-F5344CB8AC3E}">
        <p14:creationId xmlns:p14="http://schemas.microsoft.com/office/powerpoint/2010/main" val="91532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79F976-8B42-DB06-D012-C9753ACB9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88878" y="371063"/>
            <a:ext cx="1421367" cy="341861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7318"/>
            <a:ext cx="7696200" cy="1132945"/>
          </a:xfrm>
        </p:spPr>
        <p:txBody>
          <a:bodyPr anchor="ctr">
            <a:normAutofit/>
          </a:bodyPr>
          <a:lstStyle>
            <a:lvl1pPr algn="l">
              <a:defRPr sz="4267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0376"/>
            <a:ext cx="7696200" cy="3651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67">
                <a:solidFill>
                  <a:srgbClr val="334C5A"/>
                </a:solidFill>
                <a:latin typeface="Montserrat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36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36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41756"/>
            <a:ext cx="10515600" cy="383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29/07/2024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8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733" kern="1200">
          <a:solidFill>
            <a:srgbClr val="334C5A"/>
          </a:solidFill>
          <a:latin typeface="Montserrat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E5C19-5345-CE28-DB38-542F21F41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721" y="2881399"/>
            <a:ext cx="9679891" cy="1885335"/>
          </a:xfrm>
        </p:spPr>
        <p:txBody>
          <a:bodyPr>
            <a:normAutofit fontScale="90000"/>
          </a:bodyPr>
          <a:lstStyle/>
          <a:p>
            <a:r>
              <a:rPr lang="es-ES" dirty="0"/>
              <a:t>INFORME DE DEVOLUCIONES PQRD 2024</a:t>
            </a:r>
          </a:p>
        </p:txBody>
      </p:sp>
    </p:spTree>
    <p:extLst>
      <p:ext uri="{BB962C8B-B14F-4D97-AF65-F5344CB8AC3E}">
        <p14:creationId xmlns:p14="http://schemas.microsoft.com/office/powerpoint/2010/main" val="245381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AA2AA8-230D-6DEB-D6FB-387CCB0E306C}"/>
              </a:ext>
            </a:extLst>
          </p:cNvPr>
          <p:cNvSpPr txBox="1"/>
          <p:nvPr/>
        </p:nvSpPr>
        <p:spPr>
          <a:xfrm>
            <a:off x="553477" y="3037186"/>
            <a:ext cx="3425857" cy="6975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ENERO 2024</a:t>
            </a:r>
            <a:endParaRPr lang="es-ES" sz="3733" dirty="0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B350C0D-1B1A-C960-694A-F6D337396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433" y="98886"/>
            <a:ext cx="8559567" cy="13996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 defTabSz="1219170">
              <a:lnSpc>
                <a:spcPts val="3671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DEVOLUCIONES DE CORRESPONDENCIA EN TRÁMITES DE PETICIONES, QUEJAS, RECLAMOS Y DEERCHOS DE PETICIÓN(PQRD)</a:t>
            </a:r>
            <a:endParaRPr dirty="0">
              <a:solidFill>
                <a:srgbClr val="FF8500"/>
              </a:solidFill>
              <a:latin typeface="GECKSB+Calibri Bold"/>
              <a:ea typeface="+mn-ea"/>
              <a:cs typeface="GECKSB+Calibri 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D76FDC-91DE-C302-89A4-AABD68463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" t="5358" r="5293" b="10981"/>
          <a:stretch/>
        </p:blipFill>
        <p:spPr>
          <a:xfrm>
            <a:off x="4267618" y="1744645"/>
            <a:ext cx="7622201" cy="4412874"/>
          </a:xfrm>
          <a:prstGeom prst="rect">
            <a:avLst/>
          </a:prstGeom>
          <a:solidFill>
            <a:schemeClr val="accent2"/>
          </a:solidFill>
          <a:ln w="38100" cap="sq">
            <a:solidFill>
              <a:schemeClr val="accent2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847C51-CC27-B0D6-DC47-9972CAAD2293}"/>
              </a:ext>
            </a:extLst>
          </p:cNvPr>
          <p:cNvSpPr txBox="1"/>
          <p:nvPr/>
        </p:nvSpPr>
        <p:spPr>
          <a:xfrm>
            <a:off x="2969702" y="6342077"/>
            <a:ext cx="5897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Total: 16 Devoluciones de correspondencia en trámite PQRD  publicadas</a:t>
            </a:r>
            <a:endParaRPr lang="es-CO" sz="1100" b="1" dirty="0"/>
          </a:p>
        </p:txBody>
      </p:sp>
    </p:spTree>
    <p:extLst>
      <p:ext uri="{BB962C8B-B14F-4D97-AF65-F5344CB8AC3E}">
        <p14:creationId xmlns:p14="http://schemas.microsoft.com/office/powerpoint/2010/main" val="7859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AA2AA8-230D-6DEB-D6FB-387CCB0E306C}"/>
              </a:ext>
            </a:extLst>
          </p:cNvPr>
          <p:cNvSpPr txBox="1"/>
          <p:nvPr/>
        </p:nvSpPr>
        <p:spPr>
          <a:xfrm>
            <a:off x="553477" y="3037186"/>
            <a:ext cx="3425857" cy="1272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FEBRERO 2024</a:t>
            </a:r>
            <a:endParaRPr kumimoji="0" lang="es-ES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B350C0D-1B1A-C960-694A-F6D337396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433" y="98886"/>
            <a:ext cx="8559567" cy="13996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 defTabSz="1219170">
              <a:lnSpc>
                <a:spcPts val="3671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DEVOLUCIONES DE CORRESPONDENCIA EN TRÁMITES DE PETICIONES, QUEJAS, RECLAMOS Y DEERCHOS DE PETICIÓN(PQRD)</a:t>
            </a:r>
            <a:endParaRPr dirty="0">
              <a:solidFill>
                <a:srgbClr val="FF8500"/>
              </a:solidFill>
              <a:latin typeface="GECKSB+Calibri Bold"/>
              <a:ea typeface="+mn-ea"/>
              <a:cs typeface="GECKSB+Calibri 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847C51-CC27-B0D6-DC47-9972CAAD2293}"/>
              </a:ext>
            </a:extLst>
          </p:cNvPr>
          <p:cNvSpPr txBox="1"/>
          <p:nvPr/>
        </p:nvSpPr>
        <p:spPr>
          <a:xfrm>
            <a:off x="2969702" y="6342077"/>
            <a:ext cx="5897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Total: 25 Devoluciones de correspondencia en trámite PQRD  publicadas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D95EA3-7992-CC73-BA58-D20A4868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6" t="5229" r="12205" b="8365"/>
          <a:stretch/>
        </p:blipFill>
        <p:spPr>
          <a:xfrm>
            <a:off x="4256649" y="1728277"/>
            <a:ext cx="7381874" cy="4384023"/>
          </a:xfrm>
          <a:prstGeom prst="rect">
            <a:avLst/>
          </a:prstGeom>
          <a:ln w="38100" cap="sq">
            <a:solidFill>
              <a:srgbClr val="EE6C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74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AA2AA8-230D-6DEB-D6FB-387CCB0E306C}"/>
              </a:ext>
            </a:extLst>
          </p:cNvPr>
          <p:cNvSpPr txBox="1"/>
          <p:nvPr/>
        </p:nvSpPr>
        <p:spPr>
          <a:xfrm>
            <a:off x="553477" y="3037186"/>
            <a:ext cx="3425857" cy="1272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MARZO 2024</a:t>
            </a:r>
            <a:endParaRPr lang="es-ES" sz="3733" dirty="0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B350C0D-1B1A-C960-694A-F6D337396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433" y="98886"/>
            <a:ext cx="8559567" cy="13996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 defTabSz="1219170">
              <a:lnSpc>
                <a:spcPts val="3671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DEVOLUCIONES DE CORRESPONDENCIA EN TRÁMITES DE PETICIONES, QUEJAS, RECLAMOS Y DEERCHOS DE PETICIÓN(PQRD)</a:t>
            </a:r>
            <a:endParaRPr dirty="0">
              <a:solidFill>
                <a:srgbClr val="FF8500"/>
              </a:solidFill>
              <a:latin typeface="GECKSB+Calibri Bold"/>
              <a:ea typeface="+mn-ea"/>
              <a:cs typeface="GECKSB+Calibri 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847C51-CC27-B0D6-DC47-9972CAAD2293}"/>
              </a:ext>
            </a:extLst>
          </p:cNvPr>
          <p:cNvSpPr txBox="1"/>
          <p:nvPr/>
        </p:nvSpPr>
        <p:spPr>
          <a:xfrm>
            <a:off x="2969702" y="6342077"/>
            <a:ext cx="5897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Total: 24 Devoluciones de correspondencia en trámite PQRD  publicadas</a:t>
            </a:r>
            <a:endParaRPr lang="es-CO" sz="11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414F02-1DAD-57F4-BD89-396C69B53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2" t="3398" r="10294" b="5360"/>
          <a:stretch/>
        </p:blipFill>
        <p:spPr>
          <a:xfrm>
            <a:off x="4261115" y="1590051"/>
            <a:ext cx="7692582" cy="4665006"/>
          </a:xfrm>
          <a:prstGeom prst="rect">
            <a:avLst/>
          </a:prstGeom>
          <a:ln w="38100" cap="sq">
            <a:solidFill>
              <a:srgbClr val="EE6C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4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AA2AA8-230D-6DEB-D6FB-387CCB0E306C}"/>
              </a:ext>
            </a:extLst>
          </p:cNvPr>
          <p:cNvSpPr txBox="1"/>
          <p:nvPr/>
        </p:nvSpPr>
        <p:spPr>
          <a:xfrm>
            <a:off x="553477" y="3037186"/>
            <a:ext cx="3425857" cy="1272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ABRIL </a:t>
            </a:r>
          </a:p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2024</a:t>
            </a:r>
            <a:endParaRPr lang="es-ES" sz="3733" dirty="0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B350C0D-1B1A-C960-694A-F6D337396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433" y="98886"/>
            <a:ext cx="8559567" cy="13996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 defTabSz="1219170">
              <a:lnSpc>
                <a:spcPts val="3671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DEVOLUCIONES DE CORRESPONDENCIA EN TRÁMITES DE PETICIONES, QUEJAS, RECLAMOS Y DEERCHOS DE PETICIÓN(PQRD)</a:t>
            </a:r>
            <a:endParaRPr dirty="0">
              <a:solidFill>
                <a:srgbClr val="FF8500"/>
              </a:solidFill>
              <a:latin typeface="GECKSB+Calibri Bold"/>
              <a:ea typeface="+mn-ea"/>
              <a:cs typeface="GECKSB+Calibri 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847C51-CC27-B0D6-DC47-9972CAAD2293}"/>
              </a:ext>
            </a:extLst>
          </p:cNvPr>
          <p:cNvSpPr txBox="1"/>
          <p:nvPr/>
        </p:nvSpPr>
        <p:spPr>
          <a:xfrm>
            <a:off x="2969702" y="6342077"/>
            <a:ext cx="5897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Total: 30 Devoluciones de correspondencia en trámite PQRD  publicadas</a:t>
            </a:r>
            <a:endParaRPr lang="es-CO" sz="11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C1CBF5-272B-B79B-0CE9-B10744FA0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2" t="4445" r="10882" b="9412"/>
          <a:stretch/>
        </p:blipFill>
        <p:spPr>
          <a:xfrm>
            <a:off x="4285170" y="1685063"/>
            <a:ext cx="7699485" cy="4470450"/>
          </a:xfrm>
          <a:prstGeom prst="rect">
            <a:avLst/>
          </a:prstGeom>
          <a:solidFill>
            <a:schemeClr val="accent2"/>
          </a:solidFill>
          <a:ln w="38100" cap="sq">
            <a:solidFill>
              <a:srgbClr val="EE6C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70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6DB8435-490E-B82E-498D-6394799D4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433" y="98886"/>
            <a:ext cx="8559567" cy="13996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 defTabSz="1219170">
              <a:lnSpc>
                <a:spcPts val="3671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DEVOLUCIONES DE CORRESPONDENCIA EN TRÁMITES DE PETICIONES, QUEJAS, RECLAMOS Y DEERCHOS DE PETICIÓN(PQRD)</a:t>
            </a:r>
            <a:endParaRPr dirty="0">
              <a:solidFill>
                <a:srgbClr val="FF8500"/>
              </a:solidFill>
              <a:latin typeface="GECKSB+Calibri Bold"/>
              <a:ea typeface="+mn-ea"/>
              <a:cs typeface="GECKSB+Calibri Bol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F5FAE2-0632-191E-19AC-83C3E1F4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2" t="4445" r="10882" b="9412"/>
          <a:stretch/>
        </p:blipFill>
        <p:spPr>
          <a:xfrm>
            <a:off x="4250001" y="1907802"/>
            <a:ext cx="7699485" cy="4470450"/>
          </a:xfrm>
          <a:prstGeom prst="rect">
            <a:avLst/>
          </a:prstGeom>
          <a:solidFill>
            <a:schemeClr val="accent2"/>
          </a:solidFill>
          <a:ln w="38100" cap="sq">
            <a:solidFill>
              <a:srgbClr val="EE6C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09807C-170E-B231-A109-AFD006DA8BB1}"/>
              </a:ext>
            </a:extLst>
          </p:cNvPr>
          <p:cNvSpPr txBox="1"/>
          <p:nvPr/>
        </p:nvSpPr>
        <p:spPr>
          <a:xfrm>
            <a:off x="553477" y="3037186"/>
            <a:ext cx="3425857" cy="1272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MAYO </a:t>
            </a:r>
          </a:p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2024</a:t>
            </a:r>
            <a:endParaRPr lang="es-ES" sz="3733" dirty="0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1927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ADBF44-BE38-257B-5AB9-FA079F758E3E}"/>
              </a:ext>
            </a:extLst>
          </p:cNvPr>
          <p:cNvSpPr txBox="1"/>
          <p:nvPr/>
        </p:nvSpPr>
        <p:spPr>
          <a:xfrm>
            <a:off x="553477" y="3037186"/>
            <a:ext cx="3425857" cy="1272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JUNIO </a:t>
            </a:r>
          </a:p>
          <a:p>
            <a:pPr algn="ctr" defTabSz="609585">
              <a:defRPr/>
            </a:pPr>
            <a:r>
              <a:rPr lang="es-CO" sz="3733" b="1" dirty="0">
                <a:solidFill>
                  <a:srgbClr val="FFFFFF"/>
                </a:solidFill>
                <a:latin typeface="Montserrat"/>
              </a:rPr>
              <a:t>2024</a:t>
            </a:r>
            <a:endParaRPr lang="es-ES" sz="3733" dirty="0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14EC138-3C48-08D9-1E84-715BC391C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433" y="98886"/>
            <a:ext cx="8559567" cy="13996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 defTabSz="1219170">
              <a:lnSpc>
                <a:spcPts val="3671"/>
              </a:lnSpc>
              <a:spcBef>
                <a:spcPts val="0"/>
              </a:spcBef>
              <a:defRPr/>
            </a:pPr>
            <a:r>
              <a:rPr lang="es-ES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DEVOLUCIONES DE CORRESPONDENCIA EN TRÁMITES DE PETICIONES, QUEJAS, RECLAMOS Y DEERCHOS DE PETICIÓN(PQRD)</a:t>
            </a:r>
            <a:endParaRPr dirty="0">
              <a:solidFill>
                <a:srgbClr val="FF8500"/>
              </a:solidFill>
              <a:latin typeface="GECKSB+Calibri Bold"/>
              <a:ea typeface="+mn-ea"/>
              <a:cs typeface="GECKSB+Calibri Bold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DF44C0-456B-8D46-9D72-16860E212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2" t="4445" r="10882" b="9412"/>
          <a:stretch/>
        </p:blipFill>
        <p:spPr>
          <a:xfrm>
            <a:off x="4250001" y="1907802"/>
            <a:ext cx="7699485" cy="4470450"/>
          </a:xfrm>
          <a:prstGeom prst="rect">
            <a:avLst/>
          </a:prstGeom>
          <a:solidFill>
            <a:schemeClr val="accent2"/>
          </a:solidFill>
          <a:ln w="38100" cap="sq">
            <a:solidFill>
              <a:srgbClr val="EE6C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9905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2c77ba-fc43-4251-923d-c43e5542814d">
      <Terms xmlns="http://schemas.microsoft.com/office/infopath/2007/PartnerControls"/>
    </lcf76f155ced4ddcb4097134ff3c332f>
    <TaxCatchAll xmlns="87a2880e-e031-41c8-bfc2-f1cca1cf7b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82D4AE70FC2A45B599DE352E5457A7" ma:contentTypeVersion="14" ma:contentTypeDescription="Crear nuevo documento." ma:contentTypeScope="" ma:versionID="81f797c126ba497668c0a02e0cd31ba8">
  <xsd:schema xmlns:xsd="http://www.w3.org/2001/XMLSchema" xmlns:xs="http://www.w3.org/2001/XMLSchema" xmlns:p="http://schemas.microsoft.com/office/2006/metadata/properties" xmlns:ns2="c22c77ba-fc43-4251-923d-c43e5542814d" xmlns:ns3="87a2880e-e031-41c8-bfc2-f1cca1cf7bbf" targetNamespace="http://schemas.microsoft.com/office/2006/metadata/properties" ma:root="true" ma:fieldsID="aecc1dbbf3083fe0d53cc8aace9ed9e0" ns2:_="" ns3:_="">
    <xsd:import namespace="c22c77ba-fc43-4251-923d-c43e5542814d"/>
    <xsd:import namespace="87a2880e-e031-41c8-bfc2-f1cca1cf7b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c77ba-fc43-4251-923d-c43e55428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3e110e0-acc1-4536-bf63-19426aa59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2880e-e031-41c8-bfc2-f1cca1cf7bb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11f8327-25c2-483c-a593-b4b3977775b2}" ma:internalName="TaxCatchAll" ma:showField="CatchAllData" ma:web="87a2880e-e031-41c8-bfc2-f1cca1cf7b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064F5-560D-4BDC-AD8E-AC84B572760F}">
  <ds:schemaRefs>
    <ds:schemaRef ds:uri="http://schemas.microsoft.com/office/2006/metadata/properties"/>
    <ds:schemaRef ds:uri="http://schemas.microsoft.com/office/infopath/2007/PartnerControls"/>
    <ds:schemaRef ds:uri="c22c77ba-fc43-4251-923d-c43e5542814d"/>
    <ds:schemaRef ds:uri="87a2880e-e031-41c8-bfc2-f1cca1cf7bbf"/>
  </ds:schemaRefs>
</ds:datastoreItem>
</file>

<file path=customXml/itemProps2.xml><?xml version="1.0" encoding="utf-8"?>
<ds:datastoreItem xmlns:ds="http://schemas.openxmlformats.org/officeDocument/2006/customXml" ds:itemID="{1FFC4D87-5F1A-4FE9-BFE0-C453E19AC4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3F1FF0-EFC2-487F-9431-E0DD64E71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c77ba-fc43-4251-923d-c43e5542814d"/>
    <ds:schemaRef ds:uri="87a2880e-e031-41c8-bfc2-f1cca1cf7b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165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GECKSB+Calibri Bold</vt:lpstr>
      <vt:lpstr>Montserrat</vt:lpstr>
      <vt:lpstr>1_Tema de Office</vt:lpstr>
      <vt:lpstr>INFORME DE DEVOLUCIONES PQRD 2024</vt:lpstr>
      <vt:lpstr>DEVOLUCIONES DE CORRESPONDENCIA EN TRÁMITES DE PETICIONES, QUEJAS, RECLAMOS Y DEERCHOS DE PETICIÓN(PQRD)</vt:lpstr>
      <vt:lpstr>DEVOLUCIONES DE CORRESPONDENCIA EN TRÁMITES DE PETICIONES, QUEJAS, RECLAMOS Y DEERCHOS DE PETICIÓN(PQRD)</vt:lpstr>
      <vt:lpstr>DEVOLUCIONES DE CORRESPONDENCIA EN TRÁMITES DE PETICIONES, QUEJAS, RECLAMOS Y DEERCHOS DE PETICIÓN(PQRD)</vt:lpstr>
      <vt:lpstr>DEVOLUCIONES DE CORRESPONDENCIA EN TRÁMITES DE PETICIONES, QUEJAS, RECLAMOS Y DEERCHOS DE PETICIÓN(PQRD)</vt:lpstr>
      <vt:lpstr>DEVOLUCIONES DE CORRESPONDENCIA EN TRÁMITES DE PETICIONES, QUEJAS, RECLAMOS Y DEERCHOS DE PETICIÓN(PQRD)</vt:lpstr>
      <vt:lpstr>DEVOLUCIONES DE CORRESPONDENCIA EN TRÁMITES DE PETICIONES, QUEJAS, RECLAMOS Y DEERCHOS DE PETICIÓN(PQRD)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ACCESO A LA INFORMACIÓN PÚBLICA 2024</dc:title>
  <dc:creator>Adriana Maria Castelblanco Caro</dc:creator>
  <cp:lastModifiedBy>Adriana Maria Castelblanco Caro</cp:lastModifiedBy>
  <cp:revision>8</cp:revision>
  <dcterms:created xsi:type="dcterms:W3CDTF">2024-04-01T19:26:49Z</dcterms:created>
  <dcterms:modified xsi:type="dcterms:W3CDTF">2024-07-29T20:48:21Z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0x0101004B82D4AE70FC2A45B599DE352E5457A7</vt:lpwstr>
  </property>
</Properties>
</file>