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0" r:id="rId2"/>
  </p:sldMasterIdLst>
  <p:notesMasterIdLst>
    <p:notesMasterId r:id="rId8"/>
  </p:notesMasterIdLst>
  <p:sldIdLst>
    <p:sldId id="256" r:id="rId3"/>
    <p:sldId id="8136" r:id="rId4"/>
    <p:sldId id="8135" r:id="rId5"/>
    <p:sldId id="8160" r:id="rId6"/>
    <p:sldId id="8315" r:id="rId7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75FD1C-C3B2-1137-00F1-08163E483A87}" name="Denys Angelica Cano Sanchez" initials="DS" userId="S::52223025@positiva.gov.co::13e00ab6-854c-41f8-9738-1a9dd505f12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00"/>
    <a:srgbClr val="334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CFCFAC-B8C7-D04F-81AE-9C104C2E7D8A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35E2C3-0877-774A-A3E4-2652DBC11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981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5e2eaf2c7_0_0:notes"/>
          <p:cNvSpPr txBox="1">
            <a:spLocks noGrp="1"/>
          </p:cNvSpPr>
          <p:nvPr>
            <p:ph type="body" idx="1"/>
          </p:nvPr>
        </p:nvSpPr>
        <p:spPr>
          <a:xfrm>
            <a:off x="1384707" y="2877612"/>
            <a:ext cx="11077653" cy="2726263"/>
          </a:xfrm>
          <a:prstGeom prst="rect">
            <a:avLst/>
          </a:prstGeom>
        </p:spPr>
        <p:txBody>
          <a:bodyPr spcFirstLastPara="1" wrap="square" lIns="98426" tIns="98426" rIns="98426" bIns="9842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257" name="Google Shape;257;g115e2eaf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06963" y="455613"/>
            <a:ext cx="4035425" cy="2270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8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5e2eaf2c7_0_0:notes"/>
          <p:cNvSpPr txBox="1">
            <a:spLocks noGrp="1"/>
          </p:cNvSpPr>
          <p:nvPr>
            <p:ph type="body" idx="1"/>
          </p:nvPr>
        </p:nvSpPr>
        <p:spPr>
          <a:xfrm>
            <a:off x="1384707" y="2877612"/>
            <a:ext cx="11077653" cy="2726263"/>
          </a:xfrm>
          <a:prstGeom prst="rect">
            <a:avLst/>
          </a:prstGeom>
        </p:spPr>
        <p:txBody>
          <a:bodyPr spcFirstLastPara="1" wrap="square" lIns="98426" tIns="98426" rIns="98426" bIns="9842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257" name="Google Shape;257;g115e2eaf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06963" y="455613"/>
            <a:ext cx="4035425" cy="2270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275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5e2eaf2c7_0_0:notes"/>
          <p:cNvSpPr txBox="1">
            <a:spLocks noGrp="1"/>
          </p:cNvSpPr>
          <p:nvPr>
            <p:ph type="body" idx="1"/>
          </p:nvPr>
        </p:nvSpPr>
        <p:spPr>
          <a:xfrm>
            <a:off x="1384707" y="2877612"/>
            <a:ext cx="11077653" cy="2726263"/>
          </a:xfrm>
          <a:prstGeom prst="rect">
            <a:avLst/>
          </a:prstGeom>
        </p:spPr>
        <p:txBody>
          <a:bodyPr spcFirstLastPara="1" wrap="square" lIns="98426" tIns="98426" rIns="98426" bIns="98426" anchor="t" anchorCtr="0">
            <a:noAutofit/>
          </a:bodyPr>
          <a:lstStyle/>
          <a:p>
            <a:pPr algn="l" rtl="0"/>
            <a:endParaRPr/>
          </a:p>
        </p:txBody>
      </p:sp>
      <p:sp>
        <p:nvSpPr>
          <p:cNvPr id="257" name="Google Shape;257;g115e2eaf2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906963" y="455613"/>
            <a:ext cx="4035425" cy="2270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7089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1" y="812990"/>
            <a:ext cx="7259918" cy="957095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041" y="1890169"/>
            <a:ext cx="7259918" cy="20531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1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28D856A-8E0B-B323-4628-61BA1A348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23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47CB63A-5853-71C4-0A78-A1F2341E2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14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C0B170F-02C3-F0A3-6F8C-D446D05FC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17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AD43AF2-A7E4-8652-02EC-A7148C23A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731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5F68A28-C0A9-B2BE-E80A-BE94DED9FE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5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53F208-CD5B-51EA-2F28-84CBD9020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03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31792B5D-9EB2-6CF4-AA19-5005251A0F7B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234"/>
            <a:ext cx="7886700" cy="99417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6525"/>
            <a:ext cx="7886700" cy="28161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05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5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93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0BACDE93-2AA3-9BBF-55EC-184DFC212757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ctr"/>
          <a:lstStyle>
            <a:lvl1pPr>
              <a:defRPr sz="45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08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85"/>
            <a:ext cx="7886700" cy="443788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72665"/>
            <a:ext cx="3886200" cy="29600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2665"/>
            <a:ext cx="3886200" cy="29600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90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chemeClr val="bg1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832" y="881785"/>
            <a:ext cx="4999517" cy="443788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5832" y="1672665"/>
            <a:ext cx="4999518" cy="2665419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6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74A5DB-EBF3-C202-E32A-B5ADA7FFB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081449"/>
            <a:ext cx="76200" cy="850900"/>
          </a:xfrm>
          <a:prstGeom prst="rect">
            <a:avLst/>
          </a:prstGeom>
        </p:spPr>
      </p:pic>
      <p:sp>
        <p:nvSpPr>
          <p:cNvPr id="9" name="Rectángulo 2">
            <a:extLst>
              <a:ext uri="{FF2B5EF4-FFF2-40B4-BE49-F238E27FC236}">
                <a16:creationId xmlns:a16="http://schemas.microsoft.com/office/drawing/2014/main" id="{10A28CD6-D236-DE02-D81C-B123A35E427F}"/>
              </a:ext>
            </a:extLst>
          </p:cNvPr>
          <p:cNvSpPr/>
          <p:nvPr userDrawn="1"/>
        </p:nvSpPr>
        <p:spPr>
          <a:xfrm>
            <a:off x="212703" y="4732578"/>
            <a:ext cx="31630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Código MIS_4_1_3_FR07 · Versión 14 Clasificación:  Pública  · Fecha: 20-10-2022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4E766E-6D34-A196-C97B-35B16DF66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918" y="4437147"/>
            <a:ext cx="2465082" cy="410847"/>
          </a:xfrm>
          <a:prstGeom prst="rect">
            <a:avLst/>
          </a:prstGeom>
        </p:spPr>
      </p:pic>
      <p:grpSp>
        <p:nvGrpSpPr>
          <p:cNvPr id="12" name="Gráfico 41">
            <a:extLst>
              <a:ext uri="{FF2B5EF4-FFF2-40B4-BE49-F238E27FC236}">
                <a16:creationId xmlns:a16="http://schemas.microsoft.com/office/drawing/2014/main" id="{419228DA-7AB3-ABCB-944A-F207ABBF2ADB}"/>
              </a:ext>
            </a:extLst>
          </p:cNvPr>
          <p:cNvGrpSpPr/>
          <p:nvPr userDrawn="1"/>
        </p:nvGrpSpPr>
        <p:grpSpPr>
          <a:xfrm>
            <a:off x="363995" y="4061005"/>
            <a:ext cx="1196831" cy="376142"/>
            <a:chOff x="3975100" y="2381345"/>
            <a:chExt cx="1196831" cy="37614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0E8BA6BD-EE26-2508-F501-DFB738CC54E5}"/>
                </a:ext>
              </a:extLst>
            </p:cNvPr>
            <p:cNvSpPr/>
            <p:nvPr/>
          </p:nvSpPr>
          <p:spPr>
            <a:xfrm>
              <a:off x="4059234" y="2381345"/>
              <a:ext cx="1112697" cy="376142"/>
            </a:xfrm>
            <a:custGeom>
              <a:avLst/>
              <a:gdLst>
                <a:gd name="connsiteX0" fmla="*/ 1800 w 1112697"/>
                <a:gd name="connsiteY0" fmla="*/ 1238 h 376142"/>
                <a:gd name="connsiteX1" fmla="*/ 15633 w 1112697"/>
                <a:gd name="connsiteY1" fmla="*/ 1238 h 376142"/>
                <a:gd name="connsiteX2" fmla="*/ 15633 w 1112697"/>
                <a:gd name="connsiteY2" fmla="*/ 67723 h 376142"/>
                <a:gd name="connsiteX3" fmla="*/ 57037 w 1112697"/>
                <a:gd name="connsiteY3" fmla="*/ 67723 h 376142"/>
                <a:gd name="connsiteX4" fmla="*/ 57037 w 1112697"/>
                <a:gd name="connsiteY4" fmla="*/ 80391 h 376142"/>
                <a:gd name="connsiteX5" fmla="*/ 1895 w 1112697"/>
                <a:gd name="connsiteY5" fmla="*/ 80391 h 376142"/>
                <a:gd name="connsiteX6" fmla="*/ 1895 w 1112697"/>
                <a:gd name="connsiteY6" fmla="*/ 1238 h 376142"/>
                <a:gd name="connsiteX7" fmla="*/ 99199 w 1112697"/>
                <a:gd name="connsiteY7" fmla="*/ 667 h 376142"/>
                <a:gd name="connsiteX8" fmla="*/ 111990 w 1112697"/>
                <a:gd name="connsiteY8" fmla="*/ 667 h 376142"/>
                <a:gd name="connsiteX9" fmla="*/ 146572 w 1112697"/>
                <a:gd name="connsiteY9" fmla="*/ 80296 h 376142"/>
                <a:gd name="connsiteX10" fmla="*/ 131981 w 1112697"/>
                <a:gd name="connsiteY10" fmla="*/ 80296 h 376142"/>
                <a:gd name="connsiteX11" fmla="*/ 124023 w 1112697"/>
                <a:gd name="connsiteY11" fmla="*/ 61246 h 376142"/>
                <a:gd name="connsiteX12" fmla="*/ 86787 w 1112697"/>
                <a:gd name="connsiteY12" fmla="*/ 61246 h 376142"/>
                <a:gd name="connsiteX13" fmla="*/ 78639 w 1112697"/>
                <a:gd name="connsiteY13" fmla="*/ 80296 h 376142"/>
                <a:gd name="connsiteX14" fmla="*/ 64522 w 1112697"/>
                <a:gd name="connsiteY14" fmla="*/ 80296 h 376142"/>
                <a:gd name="connsiteX15" fmla="*/ 99199 w 1112697"/>
                <a:gd name="connsiteY15" fmla="*/ 667 h 376142"/>
                <a:gd name="connsiteX16" fmla="*/ 119001 w 1112697"/>
                <a:gd name="connsiteY16" fmla="*/ 48959 h 376142"/>
                <a:gd name="connsiteX17" fmla="*/ 105358 w 1112697"/>
                <a:gd name="connsiteY17" fmla="*/ 17336 h 376142"/>
                <a:gd name="connsiteX18" fmla="*/ 91904 w 1112697"/>
                <a:gd name="connsiteY18" fmla="*/ 48959 h 376142"/>
                <a:gd name="connsiteX19" fmla="*/ 119001 w 1112697"/>
                <a:gd name="connsiteY19" fmla="*/ 48959 h 376142"/>
                <a:gd name="connsiteX20" fmla="*/ 221611 w 1112697"/>
                <a:gd name="connsiteY20" fmla="*/ 667 h 376142"/>
                <a:gd name="connsiteX21" fmla="*/ 234402 w 1112697"/>
                <a:gd name="connsiteY21" fmla="*/ 667 h 376142"/>
                <a:gd name="connsiteX22" fmla="*/ 268984 w 1112697"/>
                <a:gd name="connsiteY22" fmla="*/ 80296 h 376142"/>
                <a:gd name="connsiteX23" fmla="*/ 254393 w 1112697"/>
                <a:gd name="connsiteY23" fmla="*/ 80296 h 376142"/>
                <a:gd name="connsiteX24" fmla="*/ 246434 w 1112697"/>
                <a:gd name="connsiteY24" fmla="*/ 61246 h 376142"/>
                <a:gd name="connsiteX25" fmla="*/ 209199 w 1112697"/>
                <a:gd name="connsiteY25" fmla="*/ 61246 h 376142"/>
                <a:gd name="connsiteX26" fmla="*/ 201146 w 1112697"/>
                <a:gd name="connsiteY26" fmla="*/ 80296 h 376142"/>
                <a:gd name="connsiteX27" fmla="*/ 187029 w 1112697"/>
                <a:gd name="connsiteY27" fmla="*/ 80296 h 376142"/>
                <a:gd name="connsiteX28" fmla="*/ 221611 w 1112697"/>
                <a:gd name="connsiteY28" fmla="*/ 667 h 376142"/>
                <a:gd name="connsiteX29" fmla="*/ 241413 w 1112697"/>
                <a:gd name="connsiteY29" fmla="*/ 48959 h 376142"/>
                <a:gd name="connsiteX30" fmla="*/ 227769 w 1112697"/>
                <a:gd name="connsiteY30" fmla="*/ 17336 h 376142"/>
                <a:gd name="connsiteX31" fmla="*/ 214316 w 1112697"/>
                <a:gd name="connsiteY31" fmla="*/ 48959 h 376142"/>
                <a:gd name="connsiteX32" fmla="*/ 241413 w 1112697"/>
                <a:gd name="connsiteY32" fmla="*/ 48959 h 376142"/>
                <a:gd name="connsiteX33" fmla="*/ 275900 w 1112697"/>
                <a:gd name="connsiteY33" fmla="*/ 68866 h 376142"/>
                <a:gd name="connsiteX34" fmla="*/ 284238 w 1112697"/>
                <a:gd name="connsiteY34" fmla="*/ 58960 h 376142"/>
                <a:gd name="connsiteX35" fmla="*/ 309062 w 1112697"/>
                <a:gd name="connsiteY35" fmla="*/ 69247 h 376142"/>
                <a:gd name="connsiteX36" fmla="*/ 322989 w 1112697"/>
                <a:gd name="connsiteY36" fmla="*/ 59246 h 376142"/>
                <a:gd name="connsiteX37" fmla="*/ 322989 w 1112697"/>
                <a:gd name="connsiteY37" fmla="*/ 59055 h 376142"/>
                <a:gd name="connsiteX38" fmla="*/ 305272 w 1112697"/>
                <a:gd name="connsiteY38" fmla="*/ 46958 h 376142"/>
                <a:gd name="connsiteX39" fmla="*/ 279122 w 1112697"/>
                <a:gd name="connsiteY39" fmla="*/ 23336 h 376142"/>
                <a:gd name="connsiteX40" fmla="*/ 279122 w 1112697"/>
                <a:gd name="connsiteY40" fmla="*/ 23146 h 376142"/>
                <a:gd name="connsiteX41" fmla="*/ 306030 w 1112697"/>
                <a:gd name="connsiteY41" fmla="*/ 191 h 376142"/>
                <a:gd name="connsiteX42" fmla="*/ 334548 w 1112697"/>
                <a:gd name="connsiteY42" fmla="*/ 10097 h 376142"/>
                <a:gd name="connsiteX43" fmla="*/ 327158 w 1112697"/>
                <a:gd name="connsiteY43" fmla="*/ 20574 h 376142"/>
                <a:gd name="connsiteX44" fmla="*/ 305840 w 1112697"/>
                <a:gd name="connsiteY44" fmla="*/ 12478 h 376142"/>
                <a:gd name="connsiteX45" fmla="*/ 293050 w 1112697"/>
                <a:gd name="connsiteY45" fmla="*/ 21812 h 376142"/>
                <a:gd name="connsiteX46" fmla="*/ 293050 w 1112697"/>
                <a:gd name="connsiteY46" fmla="*/ 22003 h 376142"/>
                <a:gd name="connsiteX47" fmla="*/ 311714 w 1112697"/>
                <a:gd name="connsiteY47" fmla="*/ 34385 h 376142"/>
                <a:gd name="connsiteX48" fmla="*/ 337012 w 1112697"/>
                <a:gd name="connsiteY48" fmla="*/ 57531 h 376142"/>
                <a:gd name="connsiteX49" fmla="*/ 337012 w 1112697"/>
                <a:gd name="connsiteY49" fmla="*/ 57722 h 376142"/>
                <a:gd name="connsiteX50" fmla="*/ 308872 w 1112697"/>
                <a:gd name="connsiteY50" fmla="*/ 81344 h 376142"/>
                <a:gd name="connsiteX51" fmla="*/ 276090 w 1112697"/>
                <a:gd name="connsiteY51" fmla="*/ 68675 h 376142"/>
                <a:gd name="connsiteX52" fmla="*/ 353118 w 1112697"/>
                <a:gd name="connsiteY52" fmla="*/ 1238 h 376142"/>
                <a:gd name="connsiteX53" fmla="*/ 411482 w 1112697"/>
                <a:gd name="connsiteY53" fmla="*/ 1238 h 376142"/>
                <a:gd name="connsiteX54" fmla="*/ 411482 w 1112697"/>
                <a:gd name="connsiteY54" fmla="*/ 13716 h 376142"/>
                <a:gd name="connsiteX55" fmla="*/ 366951 w 1112697"/>
                <a:gd name="connsiteY55" fmla="*/ 13716 h 376142"/>
                <a:gd name="connsiteX56" fmla="*/ 366951 w 1112697"/>
                <a:gd name="connsiteY56" fmla="*/ 34290 h 376142"/>
                <a:gd name="connsiteX57" fmla="*/ 406366 w 1112697"/>
                <a:gd name="connsiteY57" fmla="*/ 34290 h 376142"/>
                <a:gd name="connsiteX58" fmla="*/ 406366 w 1112697"/>
                <a:gd name="connsiteY58" fmla="*/ 46768 h 376142"/>
                <a:gd name="connsiteX59" fmla="*/ 366951 w 1112697"/>
                <a:gd name="connsiteY59" fmla="*/ 46768 h 376142"/>
                <a:gd name="connsiteX60" fmla="*/ 366951 w 1112697"/>
                <a:gd name="connsiteY60" fmla="*/ 68009 h 376142"/>
                <a:gd name="connsiteX61" fmla="*/ 412050 w 1112697"/>
                <a:gd name="connsiteY61" fmla="*/ 68009 h 376142"/>
                <a:gd name="connsiteX62" fmla="*/ 412050 w 1112697"/>
                <a:gd name="connsiteY62" fmla="*/ 80486 h 376142"/>
                <a:gd name="connsiteX63" fmla="*/ 353118 w 1112697"/>
                <a:gd name="connsiteY63" fmla="*/ 80486 h 376142"/>
                <a:gd name="connsiteX64" fmla="*/ 353118 w 1112697"/>
                <a:gd name="connsiteY64" fmla="*/ 1238 h 376142"/>
                <a:gd name="connsiteX65" fmla="*/ 424936 w 1112697"/>
                <a:gd name="connsiteY65" fmla="*/ 41053 h 376142"/>
                <a:gd name="connsiteX66" fmla="*/ 424936 w 1112697"/>
                <a:gd name="connsiteY66" fmla="*/ 40862 h 376142"/>
                <a:gd name="connsiteX67" fmla="*/ 465487 w 1112697"/>
                <a:gd name="connsiteY67" fmla="*/ 0 h 376142"/>
                <a:gd name="connsiteX68" fmla="*/ 495711 w 1112697"/>
                <a:gd name="connsiteY68" fmla="*/ 10763 h 376142"/>
                <a:gd name="connsiteX69" fmla="*/ 486900 w 1112697"/>
                <a:gd name="connsiteY69" fmla="*/ 21241 h 376142"/>
                <a:gd name="connsiteX70" fmla="*/ 464824 w 1112697"/>
                <a:gd name="connsiteY70" fmla="*/ 12764 h 376142"/>
                <a:gd name="connsiteX71" fmla="*/ 439337 w 1112697"/>
                <a:gd name="connsiteY71" fmla="*/ 40672 h 376142"/>
                <a:gd name="connsiteX72" fmla="*/ 439337 w 1112697"/>
                <a:gd name="connsiteY72" fmla="*/ 40862 h 376142"/>
                <a:gd name="connsiteX73" fmla="*/ 466056 w 1112697"/>
                <a:gd name="connsiteY73" fmla="*/ 69152 h 376142"/>
                <a:gd name="connsiteX74" fmla="*/ 485100 w 1112697"/>
                <a:gd name="connsiteY74" fmla="*/ 63151 h 376142"/>
                <a:gd name="connsiteX75" fmla="*/ 485100 w 1112697"/>
                <a:gd name="connsiteY75" fmla="*/ 48387 h 376142"/>
                <a:gd name="connsiteX76" fmla="*/ 465014 w 1112697"/>
                <a:gd name="connsiteY76" fmla="*/ 48387 h 376142"/>
                <a:gd name="connsiteX77" fmla="*/ 465014 w 1112697"/>
                <a:gd name="connsiteY77" fmla="*/ 36290 h 376142"/>
                <a:gd name="connsiteX78" fmla="*/ 498554 w 1112697"/>
                <a:gd name="connsiteY78" fmla="*/ 36290 h 376142"/>
                <a:gd name="connsiteX79" fmla="*/ 498554 w 1112697"/>
                <a:gd name="connsiteY79" fmla="*/ 69533 h 376142"/>
                <a:gd name="connsiteX80" fmla="*/ 465772 w 1112697"/>
                <a:gd name="connsiteY80" fmla="*/ 81820 h 376142"/>
                <a:gd name="connsiteX81" fmla="*/ 424936 w 1112697"/>
                <a:gd name="connsiteY81" fmla="*/ 41148 h 376142"/>
                <a:gd name="connsiteX82" fmla="*/ 515229 w 1112697"/>
                <a:gd name="connsiteY82" fmla="*/ 46768 h 376142"/>
                <a:gd name="connsiteX83" fmla="*/ 515229 w 1112697"/>
                <a:gd name="connsiteY83" fmla="*/ 1238 h 376142"/>
                <a:gd name="connsiteX84" fmla="*/ 529062 w 1112697"/>
                <a:gd name="connsiteY84" fmla="*/ 1238 h 376142"/>
                <a:gd name="connsiteX85" fmla="*/ 529062 w 1112697"/>
                <a:gd name="connsiteY85" fmla="*/ 46196 h 376142"/>
                <a:gd name="connsiteX86" fmla="*/ 548959 w 1112697"/>
                <a:gd name="connsiteY86" fmla="*/ 68771 h 376142"/>
                <a:gd name="connsiteX87" fmla="*/ 568760 w 1112697"/>
                <a:gd name="connsiteY87" fmla="*/ 46768 h 376142"/>
                <a:gd name="connsiteX88" fmla="*/ 568760 w 1112697"/>
                <a:gd name="connsiteY88" fmla="*/ 1238 h 376142"/>
                <a:gd name="connsiteX89" fmla="*/ 582593 w 1112697"/>
                <a:gd name="connsiteY89" fmla="*/ 1238 h 376142"/>
                <a:gd name="connsiteX90" fmla="*/ 582593 w 1112697"/>
                <a:gd name="connsiteY90" fmla="*/ 46101 h 376142"/>
                <a:gd name="connsiteX91" fmla="*/ 548769 w 1112697"/>
                <a:gd name="connsiteY91" fmla="*/ 81629 h 376142"/>
                <a:gd name="connsiteX92" fmla="*/ 515229 w 1112697"/>
                <a:gd name="connsiteY92" fmla="*/ 46863 h 376142"/>
                <a:gd name="connsiteX93" fmla="*/ 601543 w 1112697"/>
                <a:gd name="connsiteY93" fmla="*/ 1238 h 376142"/>
                <a:gd name="connsiteX94" fmla="*/ 636599 w 1112697"/>
                <a:gd name="connsiteY94" fmla="*/ 1238 h 376142"/>
                <a:gd name="connsiteX95" fmla="*/ 659338 w 1112697"/>
                <a:gd name="connsiteY95" fmla="*/ 9144 h 376142"/>
                <a:gd name="connsiteX96" fmla="*/ 665875 w 1112697"/>
                <a:gd name="connsiteY96" fmla="*/ 26194 h 376142"/>
                <a:gd name="connsiteX97" fmla="*/ 665875 w 1112697"/>
                <a:gd name="connsiteY97" fmla="*/ 26384 h 376142"/>
                <a:gd name="connsiteX98" fmla="*/ 647115 w 1112697"/>
                <a:gd name="connsiteY98" fmla="*/ 50387 h 376142"/>
                <a:gd name="connsiteX99" fmla="*/ 668339 w 1112697"/>
                <a:gd name="connsiteY99" fmla="*/ 80296 h 376142"/>
                <a:gd name="connsiteX100" fmla="*/ 652042 w 1112697"/>
                <a:gd name="connsiteY100" fmla="*/ 80296 h 376142"/>
                <a:gd name="connsiteX101" fmla="*/ 632714 w 1112697"/>
                <a:gd name="connsiteY101" fmla="*/ 52769 h 376142"/>
                <a:gd name="connsiteX102" fmla="*/ 615376 w 1112697"/>
                <a:gd name="connsiteY102" fmla="*/ 52769 h 376142"/>
                <a:gd name="connsiteX103" fmla="*/ 615376 w 1112697"/>
                <a:gd name="connsiteY103" fmla="*/ 80296 h 376142"/>
                <a:gd name="connsiteX104" fmla="*/ 601543 w 1112697"/>
                <a:gd name="connsiteY104" fmla="*/ 80296 h 376142"/>
                <a:gd name="connsiteX105" fmla="*/ 601543 w 1112697"/>
                <a:gd name="connsiteY105" fmla="*/ 1238 h 376142"/>
                <a:gd name="connsiteX106" fmla="*/ 635651 w 1112697"/>
                <a:gd name="connsiteY106" fmla="*/ 40481 h 376142"/>
                <a:gd name="connsiteX107" fmla="*/ 651853 w 1112697"/>
                <a:gd name="connsiteY107" fmla="*/ 27241 h 376142"/>
                <a:gd name="connsiteX108" fmla="*/ 651853 w 1112697"/>
                <a:gd name="connsiteY108" fmla="*/ 27051 h 376142"/>
                <a:gd name="connsiteX109" fmla="*/ 635556 w 1112697"/>
                <a:gd name="connsiteY109" fmla="*/ 13907 h 376142"/>
                <a:gd name="connsiteX110" fmla="*/ 615470 w 1112697"/>
                <a:gd name="connsiteY110" fmla="*/ 13907 h 376142"/>
                <a:gd name="connsiteX111" fmla="*/ 615470 w 1112697"/>
                <a:gd name="connsiteY111" fmla="*/ 40481 h 376142"/>
                <a:gd name="connsiteX112" fmla="*/ 635746 w 1112697"/>
                <a:gd name="connsiteY112" fmla="*/ 40481 h 376142"/>
                <a:gd name="connsiteX113" fmla="*/ 710595 w 1112697"/>
                <a:gd name="connsiteY113" fmla="*/ 667 h 376142"/>
                <a:gd name="connsiteX114" fmla="*/ 723386 w 1112697"/>
                <a:gd name="connsiteY114" fmla="*/ 667 h 376142"/>
                <a:gd name="connsiteX115" fmla="*/ 758063 w 1112697"/>
                <a:gd name="connsiteY115" fmla="*/ 80296 h 376142"/>
                <a:gd name="connsiteX116" fmla="*/ 743472 w 1112697"/>
                <a:gd name="connsiteY116" fmla="*/ 80296 h 376142"/>
                <a:gd name="connsiteX117" fmla="*/ 735513 w 1112697"/>
                <a:gd name="connsiteY117" fmla="*/ 61246 h 376142"/>
                <a:gd name="connsiteX118" fmla="*/ 698278 w 1112697"/>
                <a:gd name="connsiteY118" fmla="*/ 61246 h 376142"/>
                <a:gd name="connsiteX119" fmla="*/ 690225 w 1112697"/>
                <a:gd name="connsiteY119" fmla="*/ 80296 h 376142"/>
                <a:gd name="connsiteX120" fmla="*/ 676108 w 1112697"/>
                <a:gd name="connsiteY120" fmla="*/ 80296 h 376142"/>
                <a:gd name="connsiteX121" fmla="*/ 710595 w 1112697"/>
                <a:gd name="connsiteY121" fmla="*/ 667 h 376142"/>
                <a:gd name="connsiteX122" fmla="*/ 730397 w 1112697"/>
                <a:gd name="connsiteY122" fmla="*/ 48959 h 376142"/>
                <a:gd name="connsiteX123" fmla="*/ 716754 w 1112697"/>
                <a:gd name="connsiteY123" fmla="*/ 17336 h 376142"/>
                <a:gd name="connsiteX124" fmla="*/ 703300 w 1112697"/>
                <a:gd name="connsiteY124" fmla="*/ 48959 h 376142"/>
                <a:gd name="connsiteX125" fmla="*/ 730397 w 1112697"/>
                <a:gd name="connsiteY125" fmla="*/ 48959 h 376142"/>
                <a:gd name="connsiteX126" fmla="*/ 771517 w 1112697"/>
                <a:gd name="connsiteY126" fmla="*/ 1238 h 376142"/>
                <a:gd name="connsiteX127" fmla="*/ 800888 w 1112697"/>
                <a:gd name="connsiteY127" fmla="*/ 1238 h 376142"/>
                <a:gd name="connsiteX128" fmla="*/ 842671 w 1112697"/>
                <a:gd name="connsiteY128" fmla="*/ 40577 h 376142"/>
                <a:gd name="connsiteX129" fmla="*/ 842671 w 1112697"/>
                <a:gd name="connsiteY129" fmla="*/ 40767 h 376142"/>
                <a:gd name="connsiteX130" fmla="*/ 800888 w 1112697"/>
                <a:gd name="connsiteY130" fmla="*/ 80296 h 376142"/>
                <a:gd name="connsiteX131" fmla="*/ 771517 w 1112697"/>
                <a:gd name="connsiteY131" fmla="*/ 80296 h 376142"/>
                <a:gd name="connsiteX132" fmla="*/ 771517 w 1112697"/>
                <a:gd name="connsiteY132" fmla="*/ 1238 h 376142"/>
                <a:gd name="connsiteX133" fmla="*/ 800888 w 1112697"/>
                <a:gd name="connsiteY133" fmla="*/ 67723 h 376142"/>
                <a:gd name="connsiteX134" fmla="*/ 828175 w 1112697"/>
                <a:gd name="connsiteY134" fmla="*/ 41053 h 376142"/>
                <a:gd name="connsiteX135" fmla="*/ 828175 w 1112697"/>
                <a:gd name="connsiteY135" fmla="*/ 40862 h 376142"/>
                <a:gd name="connsiteX136" fmla="*/ 800888 w 1112697"/>
                <a:gd name="connsiteY136" fmla="*/ 14002 h 376142"/>
                <a:gd name="connsiteX137" fmla="*/ 785350 w 1112697"/>
                <a:gd name="connsiteY137" fmla="*/ 14002 h 376142"/>
                <a:gd name="connsiteX138" fmla="*/ 785350 w 1112697"/>
                <a:gd name="connsiteY138" fmla="*/ 67723 h 376142"/>
                <a:gd name="connsiteX139" fmla="*/ 800888 w 1112697"/>
                <a:gd name="connsiteY139" fmla="*/ 67723 h 376142"/>
                <a:gd name="connsiteX140" fmla="*/ 855936 w 1112697"/>
                <a:gd name="connsiteY140" fmla="*/ 41053 h 376142"/>
                <a:gd name="connsiteX141" fmla="*/ 855936 w 1112697"/>
                <a:gd name="connsiteY141" fmla="*/ 40862 h 376142"/>
                <a:gd name="connsiteX142" fmla="*/ 897150 w 1112697"/>
                <a:gd name="connsiteY142" fmla="*/ 0 h 376142"/>
                <a:gd name="connsiteX143" fmla="*/ 938175 w 1112697"/>
                <a:gd name="connsiteY143" fmla="*/ 40672 h 376142"/>
                <a:gd name="connsiteX144" fmla="*/ 938175 w 1112697"/>
                <a:gd name="connsiteY144" fmla="*/ 40862 h 376142"/>
                <a:gd name="connsiteX145" fmla="*/ 896961 w 1112697"/>
                <a:gd name="connsiteY145" fmla="*/ 81820 h 376142"/>
                <a:gd name="connsiteX146" fmla="*/ 855936 w 1112697"/>
                <a:gd name="connsiteY146" fmla="*/ 41148 h 376142"/>
                <a:gd name="connsiteX147" fmla="*/ 923679 w 1112697"/>
                <a:gd name="connsiteY147" fmla="*/ 41053 h 376142"/>
                <a:gd name="connsiteX148" fmla="*/ 923679 w 1112697"/>
                <a:gd name="connsiteY148" fmla="*/ 40862 h 376142"/>
                <a:gd name="connsiteX149" fmla="*/ 896961 w 1112697"/>
                <a:gd name="connsiteY149" fmla="*/ 12764 h 376142"/>
                <a:gd name="connsiteX150" fmla="*/ 870432 w 1112697"/>
                <a:gd name="connsiteY150" fmla="*/ 40672 h 376142"/>
                <a:gd name="connsiteX151" fmla="*/ 870432 w 1112697"/>
                <a:gd name="connsiteY151" fmla="*/ 40862 h 376142"/>
                <a:gd name="connsiteX152" fmla="*/ 897150 w 1112697"/>
                <a:gd name="connsiteY152" fmla="*/ 68961 h 376142"/>
                <a:gd name="connsiteX153" fmla="*/ 923679 w 1112697"/>
                <a:gd name="connsiteY153" fmla="*/ 41053 h 376142"/>
                <a:gd name="connsiteX154" fmla="*/ 954851 w 1112697"/>
                <a:gd name="connsiteY154" fmla="*/ 1238 h 376142"/>
                <a:gd name="connsiteX155" fmla="*/ 989907 w 1112697"/>
                <a:gd name="connsiteY155" fmla="*/ 1238 h 376142"/>
                <a:gd name="connsiteX156" fmla="*/ 1012646 w 1112697"/>
                <a:gd name="connsiteY156" fmla="*/ 9144 h 376142"/>
                <a:gd name="connsiteX157" fmla="*/ 1019183 w 1112697"/>
                <a:gd name="connsiteY157" fmla="*/ 26194 h 376142"/>
                <a:gd name="connsiteX158" fmla="*/ 1019183 w 1112697"/>
                <a:gd name="connsiteY158" fmla="*/ 26384 h 376142"/>
                <a:gd name="connsiteX159" fmla="*/ 1000423 w 1112697"/>
                <a:gd name="connsiteY159" fmla="*/ 50387 h 376142"/>
                <a:gd name="connsiteX160" fmla="*/ 1021646 w 1112697"/>
                <a:gd name="connsiteY160" fmla="*/ 80296 h 376142"/>
                <a:gd name="connsiteX161" fmla="*/ 1005350 w 1112697"/>
                <a:gd name="connsiteY161" fmla="*/ 80296 h 376142"/>
                <a:gd name="connsiteX162" fmla="*/ 986022 w 1112697"/>
                <a:gd name="connsiteY162" fmla="*/ 52769 h 376142"/>
                <a:gd name="connsiteX163" fmla="*/ 968683 w 1112697"/>
                <a:gd name="connsiteY163" fmla="*/ 52769 h 376142"/>
                <a:gd name="connsiteX164" fmla="*/ 968683 w 1112697"/>
                <a:gd name="connsiteY164" fmla="*/ 80296 h 376142"/>
                <a:gd name="connsiteX165" fmla="*/ 954851 w 1112697"/>
                <a:gd name="connsiteY165" fmla="*/ 80296 h 376142"/>
                <a:gd name="connsiteX166" fmla="*/ 954851 w 1112697"/>
                <a:gd name="connsiteY166" fmla="*/ 1238 h 376142"/>
                <a:gd name="connsiteX167" fmla="*/ 988959 w 1112697"/>
                <a:gd name="connsiteY167" fmla="*/ 40481 h 376142"/>
                <a:gd name="connsiteX168" fmla="*/ 1005161 w 1112697"/>
                <a:gd name="connsiteY168" fmla="*/ 27241 h 376142"/>
                <a:gd name="connsiteX169" fmla="*/ 1005161 w 1112697"/>
                <a:gd name="connsiteY169" fmla="*/ 27051 h 376142"/>
                <a:gd name="connsiteX170" fmla="*/ 988864 w 1112697"/>
                <a:gd name="connsiteY170" fmla="*/ 13907 h 376142"/>
                <a:gd name="connsiteX171" fmla="*/ 968778 w 1112697"/>
                <a:gd name="connsiteY171" fmla="*/ 13907 h 376142"/>
                <a:gd name="connsiteX172" fmla="*/ 968778 w 1112697"/>
                <a:gd name="connsiteY172" fmla="*/ 40481 h 376142"/>
                <a:gd name="connsiteX173" fmla="*/ 989054 w 1112697"/>
                <a:gd name="connsiteY173" fmla="*/ 40481 h 376142"/>
                <a:gd name="connsiteX174" fmla="*/ 1063998 w 1112697"/>
                <a:gd name="connsiteY174" fmla="*/ 667 h 376142"/>
                <a:gd name="connsiteX175" fmla="*/ 1076789 w 1112697"/>
                <a:gd name="connsiteY175" fmla="*/ 667 h 376142"/>
                <a:gd name="connsiteX176" fmla="*/ 1111371 w 1112697"/>
                <a:gd name="connsiteY176" fmla="*/ 80296 h 376142"/>
                <a:gd name="connsiteX177" fmla="*/ 1096780 w 1112697"/>
                <a:gd name="connsiteY177" fmla="*/ 80296 h 376142"/>
                <a:gd name="connsiteX178" fmla="*/ 1088821 w 1112697"/>
                <a:gd name="connsiteY178" fmla="*/ 61246 h 376142"/>
                <a:gd name="connsiteX179" fmla="*/ 1051586 w 1112697"/>
                <a:gd name="connsiteY179" fmla="*/ 61246 h 376142"/>
                <a:gd name="connsiteX180" fmla="*/ 1043533 w 1112697"/>
                <a:gd name="connsiteY180" fmla="*/ 80296 h 376142"/>
                <a:gd name="connsiteX181" fmla="*/ 1029416 w 1112697"/>
                <a:gd name="connsiteY181" fmla="*/ 80296 h 376142"/>
                <a:gd name="connsiteX182" fmla="*/ 1063998 w 1112697"/>
                <a:gd name="connsiteY182" fmla="*/ 667 h 376142"/>
                <a:gd name="connsiteX183" fmla="*/ 1083800 w 1112697"/>
                <a:gd name="connsiteY183" fmla="*/ 48959 h 376142"/>
                <a:gd name="connsiteX184" fmla="*/ 1070157 w 1112697"/>
                <a:gd name="connsiteY184" fmla="*/ 17336 h 376142"/>
                <a:gd name="connsiteX185" fmla="*/ 1056703 w 1112697"/>
                <a:gd name="connsiteY185" fmla="*/ 48959 h 376142"/>
                <a:gd name="connsiteX186" fmla="*/ 1083800 w 1112697"/>
                <a:gd name="connsiteY186" fmla="*/ 48959 h 376142"/>
                <a:gd name="connsiteX187" fmla="*/ 4643 w 1112697"/>
                <a:gd name="connsiteY187" fmla="*/ 130683 h 376142"/>
                <a:gd name="connsiteX188" fmla="*/ 42257 w 1112697"/>
                <a:gd name="connsiteY188" fmla="*/ 130683 h 376142"/>
                <a:gd name="connsiteX189" fmla="*/ 95788 w 1112697"/>
                <a:gd name="connsiteY189" fmla="*/ 181070 h 376142"/>
                <a:gd name="connsiteX190" fmla="*/ 95788 w 1112697"/>
                <a:gd name="connsiteY190" fmla="*/ 181356 h 376142"/>
                <a:gd name="connsiteX191" fmla="*/ 42257 w 1112697"/>
                <a:gd name="connsiteY191" fmla="*/ 232029 h 376142"/>
                <a:gd name="connsiteX192" fmla="*/ 4643 w 1112697"/>
                <a:gd name="connsiteY192" fmla="*/ 232029 h 376142"/>
                <a:gd name="connsiteX193" fmla="*/ 4643 w 1112697"/>
                <a:gd name="connsiteY193" fmla="*/ 130683 h 376142"/>
                <a:gd name="connsiteX194" fmla="*/ 42257 w 1112697"/>
                <a:gd name="connsiteY194" fmla="*/ 215837 h 376142"/>
                <a:gd name="connsiteX195" fmla="*/ 77218 w 1112697"/>
                <a:gd name="connsiteY195" fmla="*/ 181642 h 376142"/>
                <a:gd name="connsiteX196" fmla="*/ 77218 w 1112697"/>
                <a:gd name="connsiteY196" fmla="*/ 181356 h 376142"/>
                <a:gd name="connsiteX197" fmla="*/ 42257 w 1112697"/>
                <a:gd name="connsiteY197" fmla="*/ 146876 h 376142"/>
                <a:gd name="connsiteX198" fmla="*/ 22360 w 1112697"/>
                <a:gd name="connsiteY198" fmla="*/ 146876 h 376142"/>
                <a:gd name="connsiteX199" fmla="*/ 22360 w 1112697"/>
                <a:gd name="connsiteY199" fmla="*/ 215741 h 376142"/>
                <a:gd name="connsiteX200" fmla="*/ 42257 w 1112697"/>
                <a:gd name="connsiteY200" fmla="*/ 215741 h 376142"/>
                <a:gd name="connsiteX201" fmla="*/ 117201 w 1112697"/>
                <a:gd name="connsiteY201" fmla="*/ 130683 h 376142"/>
                <a:gd name="connsiteX202" fmla="*/ 191955 w 1112697"/>
                <a:gd name="connsiteY202" fmla="*/ 130683 h 376142"/>
                <a:gd name="connsiteX203" fmla="*/ 191955 w 1112697"/>
                <a:gd name="connsiteY203" fmla="*/ 146590 h 376142"/>
                <a:gd name="connsiteX204" fmla="*/ 134918 w 1112697"/>
                <a:gd name="connsiteY204" fmla="*/ 146590 h 376142"/>
                <a:gd name="connsiteX205" fmla="*/ 134918 w 1112697"/>
                <a:gd name="connsiteY205" fmla="*/ 172974 h 376142"/>
                <a:gd name="connsiteX206" fmla="*/ 185418 w 1112697"/>
                <a:gd name="connsiteY206" fmla="*/ 172974 h 376142"/>
                <a:gd name="connsiteX207" fmla="*/ 185418 w 1112697"/>
                <a:gd name="connsiteY207" fmla="*/ 188881 h 376142"/>
                <a:gd name="connsiteX208" fmla="*/ 134918 w 1112697"/>
                <a:gd name="connsiteY208" fmla="*/ 188881 h 376142"/>
                <a:gd name="connsiteX209" fmla="*/ 134918 w 1112697"/>
                <a:gd name="connsiteY209" fmla="*/ 216122 h 376142"/>
                <a:gd name="connsiteX210" fmla="*/ 192619 w 1112697"/>
                <a:gd name="connsiteY210" fmla="*/ 216122 h 376142"/>
                <a:gd name="connsiteX211" fmla="*/ 192619 w 1112697"/>
                <a:gd name="connsiteY211" fmla="*/ 232029 h 376142"/>
                <a:gd name="connsiteX212" fmla="*/ 117201 w 1112697"/>
                <a:gd name="connsiteY212" fmla="*/ 232029 h 376142"/>
                <a:gd name="connsiteX213" fmla="*/ 117201 w 1112697"/>
                <a:gd name="connsiteY213" fmla="*/ 130683 h 376142"/>
                <a:gd name="connsiteX214" fmla="*/ 281585 w 1112697"/>
                <a:gd name="connsiteY214" fmla="*/ 147161 h 376142"/>
                <a:gd name="connsiteX215" fmla="*/ 249656 w 1112697"/>
                <a:gd name="connsiteY215" fmla="*/ 147161 h 376142"/>
                <a:gd name="connsiteX216" fmla="*/ 249656 w 1112697"/>
                <a:gd name="connsiteY216" fmla="*/ 130683 h 376142"/>
                <a:gd name="connsiteX217" fmla="*/ 331422 w 1112697"/>
                <a:gd name="connsiteY217" fmla="*/ 130683 h 376142"/>
                <a:gd name="connsiteX218" fmla="*/ 331422 w 1112697"/>
                <a:gd name="connsiteY218" fmla="*/ 147161 h 376142"/>
                <a:gd name="connsiteX219" fmla="*/ 299492 w 1112697"/>
                <a:gd name="connsiteY219" fmla="*/ 147161 h 376142"/>
                <a:gd name="connsiteX220" fmla="*/ 299492 w 1112697"/>
                <a:gd name="connsiteY220" fmla="*/ 232029 h 376142"/>
                <a:gd name="connsiteX221" fmla="*/ 281680 w 1112697"/>
                <a:gd name="connsiteY221" fmla="*/ 232029 h 376142"/>
                <a:gd name="connsiteX222" fmla="*/ 281680 w 1112697"/>
                <a:gd name="connsiteY222" fmla="*/ 147161 h 376142"/>
                <a:gd name="connsiteX223" fmla="*/ 340138 w 1112697"/>
                <a:gd name="connsiteY223" fmla="*/ 181642 h 376142"/>
                <a:gd name="connsiteX224" fmla="*/ 340138 w 1112697"/>
                <a:gd name="connsiteY224" fmla="*/ 181356 h 376142"/>
                <a:gd name="connsiteX225" fmla="*/ 393007 w 1112697"/>
                <a:gd name="connsiteY225" fmla="*/ 128969 h 376142"/>
                <a:gd name="connsiteX226" fmla="*/ 445591 w 1112697"/>
                <a:gd name="connsiteY226" fmla="*/ 181070 h 376142"/>
                <a:gd name="connsiteX227" fmla="*/ 445591 w 1112697"/>
                <a:gd name="connsiteY227" fmla="*/ 181356 h 376142"/>
                <a:gd name="connsiteX228" fmla="*/ 392722 w 1112697"/>
                <a:gd name="connsiteY228" fmla="*/ 233744 h 376142"/>
                <a:gd name="connsiteX229" fmla="*/ 340138 w 1112697"/>
                <a:gd name="connsiteY229" fmla="*/ 181642 h 376142"/>
                <a:gd name="connsiteX230" fmla="*/ 426926 w 1112697"/>
                <a:gd name="connsiteY230" fmla="*/ 181642 h 376142"/>
                <a:gd name="connsiteX231" fmla="*/ 426926 w 1112697"/>
                <a:gd name="connsiteY231" fmla="*/ 181356 h 376142"/>
                <a:gd name="connsiteX232" fmla="*/ 392628 w 1112697"/>
                <a:gd name="connsiteY232" fmla="*/ 145352 h 376142"/>
                <a:gd name="connsiteX233" fmla="*/ 358614 w 1112697"/>
                <a:gd name="connsiteY233" fmla="*/ 181070 h 376142"/>
                <a:gd name="connsiteX234" fmla="*/ 358614 w 1112697"/>
                <a:gd name="connsiteY234" fmla="*/ 181356 h 376142"/>
                <a:gd name="connsiteX235" fmla="*/ 392912 w 1112697"/>
                <a:gd name="connsiteY235" fmla="*/ 217361 h 376142"/>
                <a:gd name="connsiteX236" fmla="*/ 426926 w 1112697"/>
                <a:gd name="connsiteY236" fmla="*/ 181642 h 376142"/>
                <a:gd name="connsiteX237" fmla="*/ 466908 w 1112697"/>
                <a:gd name="connsiteY237" fmla="*/ 130683 h 376142"/>
                <a:gd name="connsiteX238" fmla="*/ 504523 w 1112697"/>
                <a:gd name="connsiteY238" fmla="*/ 130683 h 376142"/>
                <a:gd name="connsiteX239" fmla="*/ 558054 w 1112697"/>
                <a:gd name="connsiteY239" fmla="*/ 181070 h 376142"/>
                <a:gd name="connsiteX240" fmla="*/ 558054 w 1112697"/>
                <a:gd name="connsiteY240" fmla="*/ 181356 h 376142"/>
                <a:gd name="connsiteX241" fmla="*/ 504523 w 1112697"/>
                <a:gd name="connsiteY241" fmla="*/ 232029 h 376142"/>
                <a:gd name="connsiteX242" fmla="*/ 466908 w 1112697"/>
                <a:gd name="connsiteY242" fmla="*/ 232029 h 376142"/>
                <a:gd name="connsiteX243" fmla="*/ 466908 w 1112697"/>
                <a:gd name="connsiteY243" fmla="*/ 130683 h 376142"/>
                <a:gd name="connsiteX244" fmla="*/ 504523 w 1112697"/>
                <a:gd name="connsiteY244" fmla="*/ 215837 h 376142"/>
                <a:gd name="connsiteX245" fmla="*/ 539484 w 1112697"/>
                <a:gd name="connsiteY245" fmla="*/ 181642 h 376142"/>
                <a:gd name="connsiteX246" fmla="*/ 539484 w 1112697"/>
                <a:gd name="connsiteY246" fmla="*/ 181356 h 376142"/>
                <a:gd name="connsiteX247" fmla="*/ 504523 w 1112697"/>
                <a:gd name="connsiteY247" fmla="*/ 146876 h 376142"/>
                <a:gd name="connsiteX248" fmla="*/ 484626 w 1112697"/>
                <a:gd name="connsiteY248" fmla="*/ 146876 h 376142"/>
                <a:gd name="connsiteX249" fmla="*/ 484626 w 1112697"/>
                <a:gd name="connsiteY249" fmla="*/ 215741 h 376142"/>
                <a:gd name="connsiteX250" fmla="*/ 504523 w 1112697"/>
                <a:gd name="connsiteY250" fmla="*/ 215741 h 376142"/>
                <a:gd name="connsiteX251" fmla="*/ 575014 w 1112697"/>
                <a:gd name="connsiteY251" fmla="*/ 181642 h 376142"/>
                <a:gd name="connsiteX252" fmla="*/ 575014 w 1112697"/>
                <a:gd name="connsiteY252" fmla="*/ 181356 h 376142"/>
                <a:gd name="connsiteX253" fmla="*/ 627882 w 1112697"/>
                <a:gd name="connsiteY253" fmla="*/ 128969 h 376142"/>
                <a:gd name="connsiteX254" fmla="*/ 680466 w 1112697"/>
                <a:gd name="connsiteY254" fmla="*/ 181070 h 376142"/>
                <a:gd name="connsiteX255" fmla="*/ 680466 w 1112697"/>
                <a:gd name="connsiteY255" fmla="*/ 181356 h 376142"/>
                <a:gd name="connsiteX256" fmla="*/ 627598 w 1112697"/>
                <a:gd name="connsiteY256" fmla="*/ 233744 h 376142"/>
                <a:gd name="connsiteX257" fmla="*/ 575014 w 1112697"/>
                <a:gd name="connsiteY257" fmla="*/ 181642 h 376142"/>
                <a:gd name="connsiteX258" fmla="*/ 661801 w 1112697"/>
                <a:gd name="connsiteY258" fmla="*/ 181642 h 376142"/>
                <a:gd name="connsiteX259" fmla="*/ 661801 w 1112697"/>
                <a:gd name="connsiteY259" fmla="*/ 181356 h 376142"/>
                <a:gd name="connsiteX260" fmla="*/ 627503 w 1112697"/>
                <a:gd name="connsiteY260" fmla="*/ 145352 h 376142"/>
                <a:gd name="connsiteX261" fmla="*/ 593489 w 1112697"/>
                <a:gd name="connsiteY261" fmla="*/ 181070 h 376142"/>
                <a:gd name="connsiteX262" fmla="*/ 593489 w 1112697"/>
                <a:gd name="connsiteY262" fmla="*/ 181356 h 376142"/>
                <a:gd name="connsiteX263" fmla="*/ 627787 w 1112697"/>
                <a:gd name="connsiteY263" fmla="*/ 217361 h 376142"/>
                <a:gd name="connsiteX264" fmla="*/ 661801 w 1112697"/>
                <a:gd name="connsiteY264" fmla="*/ 181642 h 376142"/>
                <a:gd name="connsiteX265" fmla="*/ 694299 w 1112697"/>
                <a:gd name="connsiteY265" fmla="*/ 217265 h 376142"/>
                <a:gd name="connsiteX266" fmla="*/ 704910 w 1112697"/>
                <a:gd name="connsiteY266" fmla="*/ 204502 h 376142"/>
                <a:gd name="connsiteX267" fmla="*/ 736745 w 1112697"/>
                <a:gd name="connsiteY267" fmla="*/ 217646 h 376142"/>
                <a:gd name="connsiteX268" fmla="*/ 754652 w 1112697"/>
                <a:gd name="connsiteY268" fmla="*/ 204883 h 376142"/>
                <a:gd name="connsiteX269" fmla="*/ 754652 w 1112697"/>
                <a:gd name="connsiteY269" fmla="*/ 204597 h 376142"/>
                <a:gd name="connsiteX270" fmla="*/ 731913 w 1112697"/>
                <a:gd name="connsiteY270" fmla="*/ 189071 h 376142"/>
                <a:gd name="connsiteX271" fmla="*/ 698373 w 1112697"/>
                <a:gd name="connsiteY271" fmla="*/ 158782 h 376142"/>
                <a:gd name="connsiteX272" fmla="*/ 698373 w 1112697"/>
                <a:gd name="connsiteY272" fmla="*/ 158496 h 376142"/>
                <a:gd name="connsiteX273" fmla="*/ 732766 w 1112697"/>
                <a:gd name="connsiteY273" fmla="*/ 129159 h 376142"/>
                <a:gd name="connsiteX274" fmla="*/ 769338 w 1112697"/>
                <a:gd name="connsiteY274" fmla="*/ 141923 h 376142"/>
                <a:gd name="connsiteX275" fmla="*/ 759863 w 1112697"/>
                <a:gd name="connsiteY275" fmla="*/ 155353 h 376142"/>
                <a:gd name="connsiteX276" fmla="*/ 732482 w 1112697"/>
                <a:gd name="connsiteY276" fmla="*/ 144971 h 376142"/>
                <a:gd name="connsiteX277" fmla="*/ 716091 w 1112697"/>
                <a:gd name="connsiteY277" fmla="*/ 156972 h 376142"/>
                <a:gd name="connsiteX278" fmla="*/ 716091 w 1112697"/>
                <a:gd name="connsiteY278" fmla="*/ 157258 h 376142"/>
                <a:gd name="connsiteX279" fmla="*/ 739967 w 1112697"/>
                <a:gd name="connsiteY279" fmla="*/ 173165 h 376142"/>
                <a:gd name="connsiteX280" fmla="*/ 772370 w 1112697"/>
                <a:gd name="connsiteY280" fmla="*/ 202883 h 376142"/>
                <a:gd name="connsiteX281" fmla="*/ 772370 w 1112697"/>
                <a:gd name="connsiteY281" fmla="*/ 203168 h 376142"/>
                <a:gd name="connsiteX282" fmla="*/ 736366 w 1112697"/>
                <a:gd name="connsiteY282" fmla="*/ 233458 h 376142"/>
                <a:gd name="connsiteX283" fmla="*/ 694299 w 1112697"/>
                <a:gd name="connsiteY283" fmla="*/ 217265 h 376142"/>
                <a:gd name="connsiteX284" fmla="*/ 836418 w 1112697"/>
                <a:gd name="connsiteY284" fmla="*/ 130683 h 376142"/>
                <a:gd name="connsiteX285" fmla="*/ 854135 w 1112697"/>
                <a:gd name="connsiteY285" fmla="*/ 130683 h 376142"/>
                <a:gd name="connsiteX286" fmla="*/ 854135 w 1112697"/>
                <a:gd name="connsiteY286" fmla="*/ 215837 h 376142"/>
                <a:gd name="connsiteX287" fmla="*/ 907099 w 1112697"/>
                <a:gd name="connsiteY287" fmla="*/ 215837 h 376142"/>
                <a:gd name="connsiteX288" fmla="*/ 907099 w 1112697"/>
                <a:gd name="connsiteY288" fmla="*/ 232029 h 376142"/>
                <a:gd name="connsiteX289" fmla="*/ 836418 w 1112697"/>
                <a:gd name="connsiteY289" fmla="*/ 232029 h 376142"/>
                <a:gd name="connsiteX290" fmla="*/ 836418 w 1112697"/>
                <a:gd name="connsiteY290" fmla="*/ 130683 h 376142"/>
                <a:gd name="connsiteX291" fmla="*/ 915341 w 1112697"/>
                <a:gd name="connsiteY291" fmla="*/ 181642 h 376142"/>
                <a:gd name="connsiteX292" fmla="*/ 915341 w 1112697"/>
                <a:gd name="connsiteY292" fmla="*/ 181356 h 376142"/>
                <a:gd name="connsiteX293" fmla="*/ 968210 w 1112697"/>
                <a:gd name="connsiteY293" fmla="*/ 128969 h 376142"/>
                <a:gd name="connsiteX294" fmla="*/ 1020794 w 1112697"/>
                <a:gd name="connsiteY294" fmla="*/ 181070 h 376142"/>
                <a:gd name="connsiteX295" fmla="*/ 1020794 w 1112697"/>
                <a:gd name="connsiteY295" fmla="*/ 181356 h 376142"/>
                <a:gd name="connsiteX296" fmla="*/ 967925 w 1112697"/>
                <a:gd name="connsiteY296" fmla="*/ 233744 h 376142"/>
                <a:gd name="connsiteX297" fmla="*/ 915341 w 1112697"/>
                <a:gd name="connsiteY297" fmla="*/ 181642 h 376142"/>
                <a:gd name="connsiteX298" fmla="*/ 1002129 w 1112697"/>
                <a:gd name="connsiteY298" fmla="*/ 181642 h 376142"/>
                <a:gd name="connsiteX299" fmla="*/ 1002129 w 1112697"/>
                <a:gd name="connsiteY299" fmla="*/ 181356 h 376142"/>
                <a:gd name="connsiteX300" fmla="*/ 967831 w 1112697"/>
                <a:gd name="connsiteY300" fmla="*/ 145352 h 376142"/>
                <a:gd name="connsiteX301" fmla="*/ 933817 w 1112697"/>
                <a:gd name="connsiteY301" fmla="*/ 181070 h 376142"/>
                <a:gd name="connsiteX302" fmla="*/ 933817 w 1112697"/>
                <a:gd name="connsiteY302" fmla="*/ 181356 h 376142"/>
                <a:gd name="connsiteX303" fmla="*/ 968115 w 1112697"/>
                <a:gd name="connsiteY303" fmla="*/ 217361 h 376142"/>
                <a:gd name="connsiteX304" fmla="*/ 1002129 w 1112697"/>
                <a:gd name="connsiteY304" fmla="*/ 181642 h 376142"/>
                <a:gd name="connsiteX305" fmla="*/ 1034627 w 1112697"/>
                <a:gd name="connsiteY305" fmla="*/ 217265 h 376142"/>
                <a:gd name="connsiteX306" fmla="*/ 1045238 w 1112697"/>
                <a:gd name="connsiteY306" fmla="*/ 204502 h 376142"/>
                <a:gd name="connsiteX307" fmla="*/ 1077073 w 1112697"/>
                <a:gd name="connsiteY307" fmla="*/ 217646 h 376142"/>
                <a:gd name="connsiteX308" fmla="*/ 1094980 w 1112697"/>
                <a:gd name="connsiteY308" fmla="*/ 204883 h 376142"/>
                <a:gd name="connsiteX309" fmla="*/ 1094980 w 1112697"/>
                <a:gd name="connsiteY309" fmla="*/ 204597 h 376142"/>
                <a:gd name="connsiteX310" fmla="*/ 1072241 w 1112697"/>
                <a:gd name="connsiteY310" fmla="*/ 189071 h 376142"/>
                <a:gd name="connsiteX311" fmla="*/ 1038701 w 1112697"/>
                <a:gd name="connsiteY311" fmla="*/ 158782 h 376142"/>
                <a:gd name="connsiteX312" fmla="*/ 1038701 w 1112697"/>
                <a:gd name="connsiteY312" fmla="*/ 158496 h 376142"/>
                <a:gd name="connsiteX313" fmla="*/ 1073094 w 1112697"/>
                <a:gd name="connsiteY313" fmla="*/ 129159 h 376142"/>
                <a:gd name="connsiteX314" fmla="*/ 1109666 w 1112697"/>
                <a:gd name="connsiteY314" fmla="*/ 141923 h 376142"/>
                <a:gd name="connsiteX315" fmla="*/ 1100191 w 1112697"/>
                <a:gd name="connsiteY315" fmla="*/ 155353 h 376142"/>
                <a:gd name="connsiteX316" fmla="*/ 1072809 w 1112697"/>
                <a:gd name="connsiteY316" fmla="*/ 144971 h 376142"/>
                <a:gd name="connsiteX317" fmla="*/ 1056418 w 1112697"/>
                <a:gd name="connsiteY317" fmla="*/ 156972 h 376142"/>
                <a:gd name="connsiteX318" fmla="*/ 1056418 w 1112697"/>
                <a:gd name="connsiteY318" fmla="*/ 157258 h 376142"/>
                <a:gd name="connsiteX319" fmla="*/ 1080294 w 1112697"/>
                <a:gd name="connsiteY319" fmla="*/ 173165 h 376142"/>
                <a:gd name="connsiteX320" fmla="*/ 1112697 w 1112697"/>
                <a:gd name="connsiteY320" fmla="*/ 202883 h 376142"/>
                <a:gd name="connsiteX321" fmla="*/ 1112697 w 1112697"/>
                <a:gd name="connsiteY321" fmla="*/ 203168 h 376142"/>
                <a:gd name="connsiteX322" fmla="*/ 1076694 w 1112697"/>
                <a:gd name="connsiteY322" fmla="*/ 233458 h 376142"/>
                <a:gd name="connsiteX323" fmla="*/ 1034627 w 1112697"/>
                <a:gd name="connsiteY323" fmla="*/ 217265 h 376142"/>
                <a:gd name="connsiteX324" fmla="*/ 0 w 1112697"/>
                <a:gd name="connsiteY324" fmla="*/ 324898 h 376142"/>
                <a:gd name="connsiteX325" fmla="*/ 0 w 1112697"/>
                <a:gd name="connsiteY325" fmla="*/ 324612 h 376142"/>
                <a:gd name="connsiteX326" fmla="*/ 51163 w 1112697"/>
                <a:gd name="connsiteY326" fmla="*/ 273082 h 376142"/>
                <a:gd name="connsiteX327" fmla="*/ 90009 w 1112697"/>
                <a:gd name="connsiteY327" fmla="*/ 288608 h 376142"/>
                <a:gd name="connsiteX328" fmla="*/ 78829 w 1112697"/>
                <a:gd name="connsiteY328" fmla="*/ 301562 h 376142"/>
                <a:gd name="connsiteX329" fmla="*/ 51068 w 1112697"/>
                <a:gd name="connsiteY329" fmla="*/ 289179 h 376142"/>
                <a:gd name="connsiteX330" fmla="*/ 18381 w 1112697"/>
                <a:gd name="connsiteY330" fmla="*/ 324326 h 376142"/>
                <a:gd name="connsiteX331" fmla="*/ 18381 w 1112697"/>
                <a:gd name="connsiteY331" fmla="*/ 324612 h 376142"/>
                <a:gd name="connsiteX332" fmla="*/ 51068 w 1112697"/>
                <a:gd name="connsiteY332" fmla="*/ 360045 h 376142"/>
                <a:gd name="connsiteX333" fmla="*/ 79492 w 1112697"/>
                <a:gd name="connsiteY333" fmla="*/ 347091 h 376142"/>
                <a:gd name="connsiteX334" fmla="*/ 90672 w 1112697"/>
                <a:gd name="connsiteY334" fmla="*/ 358521 h 376142"/>
                <a:gd name="connsiteX335" fmla="*/ 50405 w 1112697"/>
                <a:gd name="connsiteY335" fmla="*/ 376142 h 376142"/>
                <a:gd name="connsiteX336" fmla="*/ 0 w 1112697"/>
                <a:gd name="connsiteY336" fmla="*/ 324898 h 376142"/>
                <a:gd name="connsiteX337" fmla="*/ 101663 w 1112697"/>
                <a:gd name="connsiteY337" fmla="*/ 324898 h 376142"/>
                <a:gd name="connsiteX338" fmla="*/ 101663 w 1112697"/>
                <a:gd name="connsiteY338" fmla="*/ 324612 h 376142"/>
                <a:gd name="connsiteX339" fmla="*/ 153678 w 1112697"/>
                <a:gd name="connsiteY339" fmla="*/ 273082 h 376142"/>
                <a:gd name="connsiteX340" fmla="*/ 205409 w 1112697"/>
                <a:gd name="connsiteY340" fmla="*/ 324326 h 376142"/>
                <a:gd name="connsiteX341" fmla="*/ 205409 w 1112697"/>
                <a:gd name="connsiteY341" fmla="*/ 324612 h 376142"/>
                <a:gd name="connsiteX342" fmla="*/ 153394 w 1112697"/>
                <a:gd name="connsiteY342" fmla="*/ 376142 h 376142"/>
                <a:gd name="connsiteX343" fmla="*/ 101663 w 1112697"/>
                <a:gd name="connsiteY343" fmla="*/ 324898 h 376142"/>
                <a:gd name="connsiteX344" fmla="*/ 187029 w 1112697"/>
                <a:gd name="connsiteY344" fmla="*/ 324898 h 376142"/>
                <a:gd name="connsiteX345" fmla="*/ 187029 w 1112697"/>
                <a:gd name="connsiteY345" fmla="*/ 324612 h 376142"/>
                <a:gd name="connsiteX346" fmla="*/ 153299 w 1112697"/>
                <a:gd name="connsiteY346" fmla="*/ 289179 h 376142"/>
                <a:gd name="connsiteX347" fmla="*/ 119854 w 1112697"/>
                <a:gd name="connsiteY347" fmla="*/ 324326 h 376142"/>
                <a:gd name="connsiteX348" fmla="*/ 119854 w 1112697"/>
                <a:gd name="connsiteY348" fmla="*/ 324612 h 376142"/>
                <a:gd name="connsiteX349" fmla="*/ 153583 w 1112697"/>
                <a:gd name="connsiteY349" fmla="*/ 360045 h 376142"/>
                <a:gd name="connsiteX350" fmla="*/ 187029 w 1112697"/>
                <a:gd name="connsiteY350" fmla="*/ 324898 h 376142"/>
                <a:gd name="connsiteX351" fmla="*/ 226443 w 1112697"/>
                <a:gd name="connsiteY351" fmla="*/ 274796 h 376142"/>
                <a:gd name="connsiteX352" fmla="*/ 243876 w 1112697"/>
                <a:gd name="connsiteY352" fmla="*/ 274796 h 376142"/>
                <a:gd name="connsiteX353" fmla="*/ 243876 w 1112697"/>
                <a:gd name="connsiteY353" fmla="*/ 358521 h 376142"/>
                <a:gd name="connsiteX354" fmla="*/ 295987 w 1112697"/>
                <a:gd name="connsiteY354" fmla="*/ 358521 h 376142"/>
                <a:gd name="connsiteX355" fmla="*/ 295987 w 1112697"/>
                <a:gd name="connsiteY355" fmla="*/ 374428 h 376142"/>
                <a:gd name="connsiteX356" fmla="*/ 226443 w 1112697"/>
                <a:gd name="connsiteY356" fmla="*/ 374428 h 376142"/>
                <a:gd name="connsiteX357" fmla="*/ 226443 w 1112697"/>
                <a:gd name="connsiteY357" fmla="*/ 274796 h 376142"/>
                <a:gd name="connsiteX358" fmla="*/ 304040 w 1112697"/>
                <a:gd name="connsiteY358" fmla="*/ 324898 h 376142"/>
                <a:gd name="connsiteX359" fmla="*/ 304040 w 1112697"/>
                <a:gd name="connsiteY359" fmla="*/ 324612 h 376142"/>
                <a:gd name="connsiteX360" fmla="*/ 356056 w 1112697"/>
                <a:gd name="connsiteY360" fmla="*/ 273082 h 376142"/>
                <a:gd name="connsiteX361" fmla="*/ 407787 w 1112697"/>
                <a:gd name="connsiteY361" fmla="*/ 324326 h 376142"/>
                <a:gd name="connsiteX362" fmla="*/ 407787 w 1112697"/>
                <a:gd name="connsiteY362" fmla="*/ 324612 h 376142"/>
                <a:gd name="connsiteX363" fmla="*/ 355771 w 1112697"/>
                <a:gd name="connsiteY363" fmla="*/ 376142 h 376142"/>
                <a:gd name="connsiteX364" fmla="*/ 304040 w 1112697"/>
                <a:gd name="connsiteY364" fmla="*/ 324898 h 376142"/>
                <a:gd name="connsiteX365" fmla="*/ 389406 w 1112697"/>
                <a:gd name="connsiteY365" fmla="*/ 324898 h 376142"/>
                <a:gd name="connsiteX366" fmla="*/ 389406 w 1112697"/>
                <a:gd name="connsiteY366" fmla="*/ 324612 h 376142"/>
                <a:gd name="connsiteX367" fmla="*/ 355677 w 1112697"/>
                <a:gd name="connsiteY367" fmla="*/ 289179 h 376142"/>
                <a:gd name="connsiteX368" fmla="*/ 322231 w 1112697"/>
                <a:gd name="connsiteY368" fmla="*/ 324326 h 376142"/>
                <a:gd name="connsiteX369" fmla="*/ 322231 w 1112697"/>
                <a:gd name="connsiteY369" fmla="*/ 324612 h 376142"/>
                <a:gd name="connsiteX370" fmla="*/ 355961 w 1112697"/>
                <a:gd name="connsiteY370" fmla="*/ 360045 h 376142"/>
                <a:gd name="connsiteX371" fmla="*/ 389406 w 1112697"/>
                <a:gd name="connsiteY371" fmla="*/ 324898 h 376142"/>
                <a:gd name="connsiteX372" fmla="*/ 428821 w 1112697"/>
                <a:gd name="connsiteY372" fmla="*/ 274796 h 376142"/>
                <a:gd name="connsiteX373" fmla="*/ 447391 w 1112697"/>
                <a:gd name="connsiteY373" fmla="*/ 274796 h 376142"/>
                <a:gd name="connsiteX374" fmla="*/ 477520 w 1112697"/>
                <a:gd name="connsiteY374" fmla="*/ 321945 h 376142"/>
                <a:gd name="connsiteX375" fmla="*/ 507649 w 1112697"/>
                <a:gd name="connsiteY375" fmla="*/ 274796 h 376142"/>
                <a:gd name="connsiteX376" fmla="*/ 526219 w 1112697"/>
                <a:gd name="connsiteY376" fmla="*/ 274796 h 376142"/>
                <a:gd name="connsiteX377" fmla="*/ 526219 w 1112697"/>
                <a:gd name="connsiteY377" fmla="*/ 374428 h 376142"/>
                <a:gd name="connsiteX378" fmla="*/ 508786 w 1112697"/>
                <a:gd name="connsiteY378" fmla="*/ 374428 h 376142"/>
                <a:gd name="connsiteX379" fmla="*/ 508786 w 1112697"/>
                <a:gd name="connsiteY379" fmla="*/ 302895 h 376142"/>
                <a:gd name="connsiteX380" fmla="*/ 477520 w 1112697"/>
                <a:gd name="connsiteY380" fmla="*/ 349853 h 376142"/>
                <a:gd name="connsiteX381" fmla="*/ 476952 w 1112697"/>
                <a:gd name="connsiteY381" fmla="*/ 349853 h 376142"/>
                <a:gd name="connsiteX382" fmla="*/ 445970 w 1112697"/>
                <a:gd name="connsiteY382" fmla="*/ 303181 h 376142"/>
                <a:gd name="connsiteX383" fmla="*/ 445970 w 1112697"/>
                <a:gd name="connsiteY383" fmla="*/ 374333 h 376142"/>
                <a:gd name="connsiteX384" fmla="*/ 428821 w 1112697"/>
                <a:gd name="connsiteY384" fmla="*/ 374333 h 376142"/>
                <a:gd name="connsiteX385" fmla="*/ 428821 w 1112697"/>
                <a:gd name="connsiteY385" fmla="*/ 274701 h 376142"/>
                <a:gd name="connsiteX386" fmla="*/ 551801 w 1112697"/>
                <a:gd name="connsiteY386" fmla="*/ 274796 h 376142"/>
                <a:gd name="connsiteX387" fmla="*/ 596237 w 1112697"/>
                <a:gd name="connsiteY387" fmla="*/ 274796 h 376142"/>
                <a:gd name="connsiteX388" fmla="*/ 622197 w 1112697"/>
                <a:gd name="connsiteY388" fmla="*/ 283655 h 376142"/>
                <a:gd name="connsiteX389" fmla="*/ 628829 w 1112697"/>
                <a:gd name="connsiteY389" fmla="*/ 300133 h 376142"/>
                <a:gd name="connsiteX390" fmla="*/ 628829 w 1112697"/>
                <a:gd name="connsiteY390" fmla="*/ 300419 h 376142"/>
                <a:gd name="connsiteX391" fmla="*/ 614618 w 1112697"/>
                <a:gd name="connsiteY391" fmla="*/ 322612 h 376142"/>
                <a:gd name="connsiteX392" fmla="*/ 634325 w 1112697"/>
                <a:gd name="connsiteY392" fmla="*/ 346805 h 376142"/>
                <a:gd name="connsiteX393" fmla="*/ 634325 w 1112697"/>
                <a:gd name="connsiteY393" fmla="*/ 347091 h 376142"/>
                <a:gd name="connsiteX394" fmla="*/ 597658 w 1112697"/>
                <a:gd name="connsiteY394" fmla="*/ 374428 h 376142"/>
                <a:gd name="connsiteX395" fmla="*/ 551801 w 1112697"/>
                <a:gd name="connsiteY395" fmla="*/ 374428 h 376142"/>
                <a:gd name="connsiteX396" fmla="*/ 551801 w 1112697"/>
                <a:gd name="connsiteY396" fmla="*/ 274796 h 376142"/>
                <a:gd name="connsiteX397" fmla="*/ 592731 w 1112697"/>
                <a:gd name="connsiteY397" fmla="*/ 316802 h 376142"/>
                <a:gd name="connsiteX398" fmla="*/ 611396 w 1112697"/>
                <a:gd name="connsiteY398" fmla="*/ 303276 h 376142"/>
                <a:gd name="connsiteX399" fmla="*/ 611396 w 1112697"/>
                <a:gd name="connsiteY399" fmla="*/ 302990 h 376142"/>
                <a:gd name="connsiteX400" fmla="*/ 593963 w 1112697"/>
                <a:gd name="connsiteY400" fmla="*/ 290322 h 376142"/>
                <a:gd name="connsiteX401" fmla="*/ 568855 w 1112697"/>
                <a:gd name="connsiteY401" fmla="*/ 290322 h 376142"/>
                <a:gd name="connsiteX402" fmla="*/ 568855 w 1112697"/>
                <a:gd name="connsiteY402" fmla="*/ 316802 h 376142"/>
                <a:gd name="connsiteX403" fmla="*/ 592636 w 1112697"/>
                <a:gd name="connsiteY403" fmla="*/ 316802 h 376142"/>
                <a:gd name="connsiteX404" fmla="*/ 597848 w 1112697"/>
                <a:gd name="connsiteY404" fmla="*/ 358902 h 376142"/>
                <a:gd name="connsiteX405" fmla="*/ 616986 w 1112697"/>
                <a:gd name="connsiteY405" fmla="*/ 345281 h 376142"/>
                <a:gd name="connsiteX406" fmla="*/ 616986 w 1112697"/>
                <a:gd name="connsiteY406" fmla="*/ 344996 h 376142"/>
                <a:gd name="connsiteX407" fmla="*/ 596616 w 1112697"/>
                <a:gd name="connsiteY407" fmla="*/ 331565 h 376142"/>
                <a:gd name="connsiteX408" fmla="*/ 568950 w 1112697"/>
                <a:gd name="connsiteY408" fmla="*/ 331565 h 376142"/>
                <a:gd name="connsiteX409" fmla="*/ 568950 w 1112697"/>
                <a:gd name="connsiteY409" fmla="*/ 358902 h 376142"/>
                <a:gd name="connsiteX410" fmla="*/ 597848 w 1112697"/>
                <a:gd name="connsiteY410" fmla="*/ 358902 h 376142"/>
                <a:gd name="connsiteX411" fmla="*/ 655074 w 1112697"/>
                <a:gd name="connsiteY411" fmla="*/ 274796 h 376142"/>
                <a:gd name="connsiteX412" fmla="*/ 672507 w 1112697"/>
                <a:gd name="connsiteY412" fmla="*/ 274796 h 376142"/>
                <a:gd name="connsiteX413" fmla="*/ 672507 w 1112697"/>
                <a:gd name="connsiteY413" fmla="*/ 374428 h 376142"/>
                <a:gd name="connsiteX414" fmla="*/ 655074 w 1112697"/>
                <a:gd name="connsiteY414" fmla="*/ 374428 h 376142"/>
                <a:gd name="connsiteX415" fmla="*/ 655074 w 1112697"/>
                <a:gd name="connsiteY415" fmla="*/ 274796 h 376142"/>
                <a:gd name="connsiteX416" fmla="*/ 734092 w 1112697"/>
                <a:gd name="connsiteY416" fmla="*/ 274130 h 376142"/>
                <a:gd name="connsiteX417" fmla="*/ 750199 w 1112697"/>
                <a:gd name="connsiteY417" fmla="*/ 274130 h 376142"/>
                <a:gd name="connsiteX418" fmla="*/ 793782 w 1112697"/>
                <a:gd name="connsiteY418" fmla="*/ 374523 h 376142"/>
                <a:gd name="connsiteX419" fmla="*/ 775402 w 1112697"/>
                <a:gd name="connsiteY419" fmla="*/ 374523 h 376142"/>
                <a:gd name="connsiteX420" fmla="*/ 765359 w 1112697"/>
                <a:gd name="connsiteY420" fmla="*/ 350425 h 376142"/>
                <a:gd name="connsiteX421" fmla="*/ 718459 w 1112697"/>
                <a:gd name="connsiteY421" fmla="*/ 350425 h 376142"/>
                <a:gd name="connsiteX422" fmla="*/ 708227 w 1112697"/>
                <a:gd name="connsiteY422" fmla="*/ 374523 h 376142"/>
                <a:gd name="connsiteX423" fmla="*/ 690414 w 1112697"/>
                <a:gd name="connsiteY423" fmla="*/ 374523 h 376142"/>
                <a:gd name="connsiteX424" fmla="*/ 733998 w 1112697"/>
                <a:gd name="connsiteY424" fmla="*/ 274130 h 376142"/>
                <a:gd name="connsiteX425" fmla="*/ 759010 w 1112697"/>
                <a:gd name="connsiteY425" fmla="*/ 334899 h 376142"/>
                <a:gd name="connsiteX426" fmla="*/ 741861 w 1112697"/>
                <a:gd name="connsiteY426" fmla="*/ 294989 h 376142"/>
                <a:gd name="connsiteX427" fmla="*/ 724902 w 1112697"/>
                <a:gd name="connsiteY427" fmla="*/ 334899 h 376142"/>
                <a:gd name="connsiteX428" fmla="*/ 759010 w 1112697"/>
                <a:gd name="connsiteY428" fmla="*/ 334899 h 376142"/>
                <a:gd name="connsiteX429" fmla="*/ 810837 w 1112697"/>
                <a:gd name="connsiteY429" fmla="*/ 274796 h 376142"/>
                <a:gd name="connsiteX430" fmla="*/ 826943 w 1112697"/>
                <a:gd name="connsiteY430" fmla="*/ 274796 h 376142"/>
                <a:gd name="connsiteX431" fmla="*/ 880096 w 1112697"/>
                <a:gd name="connsiteY431" fmla="*/ 343757 h 376142"/>
                <a:gd name="connsiteX432" fmla="*/ 880096 w 1112697"/>
                <a:gd name="connsiteY432" fmla="*/ 274796 h 376142"/>
                <a:gd name="connsiteX433" fmla="*/ 897245 w 1112697"/>
                <a:gd name="connsiteY433" fmla="*/ 274796 h 376142"/>
                <a:gd name="connsiteX434" fmla="*/ 897245 w 1112697"/>
                <a:gd name="connsiteY434" fmla="*/ 374428 h 376142"/>
                <a:gd name="connsiteX435" fmla="*/ 882654 w 1112697"/>
                <a:gd name="connsiteY435" fmla="*/ 374428 h 376142"/>
                <a:gd name="connsiteX436" fmla="*/ 827986 w 1112697"/>
                <a:gd name="connsiteY436" fmla="*/ 303467 h 376142"/>
                <a:gd name="connsiteX437" fmla="*/ 827986 w 1112697"/>
                <a:gd name="connsiteY437" fmla="*/ 374428 h 376142"/>
                <a:gd name="connsiteX438" fmla="*/ 810837 w 1112697"/>
                <a:gd name="connsiteY438" fmla="*/ 374428 h 376142"/>
                <a:gd name="connsiteX439" fmla="*/ 810837 w 1112697"/>
                <a:gd name="connsiteY439" fmla="*/ 274796 h 376142"/>
                <a:gd name="connsiteX440" fmla="*/ 918373 w 1112697"/>
                <a:gd name="connsiteY440" fmla="*/ 324898 h 376142"/>
                <a:gd name="connsiteX441" fmla="*/ 918373 w 1112697"/>
                <a:gd name="connsiteY441" fmla="*/ 324612 h 376142"/>
                <a:gd name="connsiteX442" fmla="*/ 970389 w 1112697"/>
                <a:gd name="connsiteY442" fmla="*/ 273082 h 376142"/>
                <a:gd name="connsiteX443" fmla="*/ 1022120 w 1112697"/>
                <a:gd name="connsiteY443" fmla="*/ 324326 h 376142"/>
                <a:gd name="connsiteX444" fmla="*/ 1022120 w 1112697"/>
                <a:gd name="connsiteY444" fmla="*/ 324612 h 376142"/>
                <a:gd name="connsiteX445" fmla="*/ 970105 w 1112697"/>
                <a:gd name="connsiteY445" fmla="*/ 376142 h 376142"/>
                <a:gd name="connsiteX446" fmla="*/ 918373 w 1112697"/>
                <a:gd name="connsiteY446" fmla="*/ 324898 h 376142"/>
                <a:gd name="connsiteX447" fmla="*/ 1003739 w 1112697"/>
                <a:gd name="connsiteY447" fmla="*/ 324898 h 376142"/>
                <a:gd name="connsiteX448" fmla="*/ 1003739 w 1112697"/>
                <a:gd name="connsiteY448" fmla="*/ 324612 h 376142"/>
                <a:gd name="connsiteX449" fmla="*/ 970010 w 1112697"/>
                <a:gd name="connsiteY449" fmla="*/ 289179 h 376142"/>
                <a:gd name="connsiteX450" fmla="*/ 936565 w 1112697"/>
                <a:gd name="connsiteY450" fmla="*/ 324326 h 376142"/>
                <a:gd name="connsiteX451" fmla="*/ 936565 w 1112697"/>
                <a:gd name="connsiteY451" fmla="*/ 324612 h 376142"/>
                <a:gd name="connsiteX452" fmla="*/ 970294 w 1112697"/>
                <a:gd name="connsiteY452" fmla="*/ 360045 h 376142"/>
                <a:gd name="connsiteX453" fmla="*/ 1003739 w 1112697"/>
                <a:gd name="connsiteY453" fmla="*/ 324898 h 376142"/>
                <a:gd name="connsiteX454" fmla="*/ 1035764 w 1112697"/>
                <a:gd name="connsiteY454" fmla="*/ 359950 h 376142"/>
                <a:gd name="connsiteX455" fmla="*/ 1046280 w 1112697"/>
                <a:gd name="connsiteY455" fmla="*/ 347377 h 376142"/>
                <a:gd name="connsiteX456" fmla="*/ 1077547 w 1112697"/>
                <a:gd name="connsiteY456" fmla="*/ 360331 h 376142"/>
                <a:gd name="connsiteX457" fmla="*/ 1095075 w 1112697"/>
                <a:gd name="connsiteY457" fmla="*/ 347758 h 376142"/>
                <a:gd name="connsiteX458" fmla="*/ 1095075 w 1112697"/>
                <a:gd name="connsiteY458" fmla="*/ 347472 h 376142"/>
                <a:gd name="connsiteX459" fmla="*/ 1072715 w 1112697"/>
                <a:gd name="connsiteY459" fmla="*/ 332232 h 376142"/>
                <a:gd name="connsiteX460" fmla="*/ 1039743 w 1112697"/>
                <a:gd name="connsiteY460" fmla="*/ 302514 h 376142"/>
                <a:gd name="connsiteX461" fmla="*/ 1039743 w 1112697"/>
                <a:gd name="connsiteY461" fmla="*/ 302228 h 376142"/>
                <a:gd name="connsiteX462" fmla="*/ 1073567 w 1112697"/>
                <a:gd name="connsiteY462" fmla="*/ 273368 h 376142"/>
                <a:gd name="connsiteX463" fmla="*/ 1109571 w 1112697"/>
                <a:gd name="connsiteY463" fmla="*/ 285845 h 376142"/>
                <a:gd name="connsiteX464" fmla="*/ 1100191 w 1112697"/>
                <a:gd name="connsiteY464" fmla="*/ 299085 h 376142"/>
                <a:gd name="connsiteX465" fmla="*/ 1073283 w 1112697"/>
                <a:gd name="connsiteY465" fmla="*/ 288798 h 376142"/>
                <a:gd name="connsiteX466" fmla="*/ 1057176 w 1112697"/>
                <a:gd name="connsiteY466" fmla="*/ 300609 h 376142"/>
                <a:gd name="connsiteX467" fmla="*/ 1057176 w 1112697"/>
                <a:gd name="connsiteY467" fmla="*/ 300895 h 376142"/>
                <a:gd name="connsiteX468" fmla="*/ 1080673 w 1112697"/>
                <a:gd name="connsiteY468" fmla="*/ 316516 h 376142"/>
                <a:gd name="connsiteX469" fmla="*/ 1112508 w 1112697"/>
                <a:gd name="connsiteY469" fmla="*/ 345662 h 376142"/>
                <a:gd name="connsiteX470" fmla="*/ 1112508 w 1112697"/>
                <a:gd name="connsiteY470" fmla="*/ 345948 h 376142"/>
                <a:gd name="connsiteX471" fmla="*/ 1077073 w 1112697"/>
                <a:gd name="connsiteY471" fmla="*/ 375666 h 376142"/>
                <a:gd name="connsiteX472" fmla="*/ 1035669 w 1112697"/>
                <a:gd name="connsiteY472" fmla="*/ 359759 h 37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</a:cxnLst>
              <a:rect l="l" t="t" r="r" b="b"/>
              <a:pathLst>
                <a:path w="1112697" h="376142">
                  <a:moveTo>
                    <a:pt x="1800" y="1238"/>
                  </a:moveTo>
                  <a:lnTo>
                    <a:pt x="15633" y="1238"/>
                  </a:lnTo>
                  <a:lnTo>
                    <a:pt x="15633" y="67723"/>
                  </a:lnTo>
                  <a:lnTo>
                    <a:pt x="57037" y="67723"/>
                  </a:lnTo>
                  <a:lnTo>
                    <a:pt x="57037" y="80391"/>
                  </a:lnTo>
                  <a:lnTo>
                    <a:pt x="1895" y="80391"/>
                  </a:lnTo>
                  <a:lnTo>
                    <a:pt x="1895" y="1238"/>
                  </a:lnTo>
                  <a:close/>
                  <a:moveTo>
                    <a:pt x="99199" y="667"/>
                  </a:moveTo>
                  <a:lnTo>
                    <a:pt x="111990" y="667"/>
                  </a:lnTo>
                  <a:lnTo>
                    <a:pt x="146572" y="80296"/>
                  </a:lnTo>
                  <a:lnTo>
                    <a:pt x="131981" y="80296"/>
                  </a:lnTo>
                  <a:lnTo>
                    <a:pt x="124023" y="61246"/>
                  </a:lnTo>
                  <a:lnTo>
                    <a:pt x="86787" y="61246"/>
                  </a:lnTo>
                  <a:lnTo>
                    <a:pt x="78639" y="80296"/>
                  </a:lnTo>
                  <a:lnTo>
                    <a:pt x="64522" y="80296"/>
                  </a:lnTo>
                  <a:lnTo>
                    <a:pt x="99199" y="667"/>
                  </a:lnTo>
                  <a:close/>
                  <a:moveTo>
                    <a:pt x="119001" y="48959"/>
                  </a:moveTo>
                  <a:lnTo>
                    <a:pt x="105358" y="17336"/>
                  </a:lnTo>
                  <a:lnTo>
                    <a:pt x="91904" y="48959"/>
                  </a:lnTo>
                  <a:lnTo>
                    <a:pt x="119001" y="48959"/>
                  </a:lnTo>
                  <a:close/>
                  <a:moveTo>
                    <a:pt x="221611" y="667"/>
                  </a:moveTo>
                  <a:lnTo>
                    <a:pt x="234402" y="667"/>
                  </a:lnTo>
                  <a:lnTo>
                    <a:pt x="268984" y="80296"/>
                  </a:lnTo>
                  <a:lnTo>
                    <a:pt x="254393" y="80296"/>
                  </a:lnTo>
                  <a:lnTo>
                    <a:pt x="246434" y="61246"/>
                  </a:lnTo>
                  <a:lnTo>
                    <a:pt x="209199" y="61246"/>
                  </a:lnTo>
                  <a:lnTo>
                    <a:pt x="201146" y="80296"/>
                  </a:lnTo>
                  <a:lnTo>
                    <a:pt x="187029" y="80296"/>
                  </a:lnTo>
                  <a:lnTo>
                    <a:pt x="221611" y="667"/>
                  </a:lnTo>
                  <a:close/>
                  <a:moveTo>
                    <a:pt x="241413" y="48959"/>
                  </a:moveTo>
                  <a:lnTo>
                    <a:pt x="227769" y="17336"/>
                  </a:lnTo>
                  <a:lnTo>
                    <a:pt x="214316" y="48959"/>
                  </a:lnTo>
                  <a:lnTo>
                    <a:pt x="241413" y="48959"/>
                  </a:lnTo>
                  <a:close/>
                  <a:moveTo>
                    <a:pt x="275900" y="68866"/>
                  </a:moveTo>
                  <a:lnTo>
                    <a:pt x="284238" y="58960"/>
                  </a:lnTo>
                  <a:cubicBezTo>
                    <a:pt x="291818" y="65532"/>
                    <a:pt x="299303" y="69247"/>
                    <a:pt x="309062" y="69247"/>
                  </a:cubicBezTo>
                  <a:cubicBezTo>
                    <a:pt x="317589" y="69247"/>
                    <a:pt x="322989" y="65246"/>
                    <a:pt x="322989" y="59246"/>
                  </a:cubicBezTo>
                  <a:lnTo>
                    <a:pt x="322989" y="59055"/>
                  </a:lnTo>
                  <a:cubicBezTo>
                    <a:pt x="322989" y="53435"/>
                    <a:pt x="319863" y="50387"/>
                    <a:pt x="305272" y="46958"/>
                  </a:cubicBezTo>
                  <a:cubicBezTo>
                    <a:pt x="288502" y="42863"/>
                    <a:pt x="279122" y="37910"/>
                    <a:pt x="279122" y="23336"/>
                  </a:cubicBezTo>
                  <a:lnTo>
                    <a:pt x="279122" y="23146"/>
                  </a:lnTo>
                  <a:cubicBezTo>
                    <a:pt x="279122" y="9620"/>
                    <a:pt x="290397" y="191"/>
                    <a:pt x="306030" y="191"/>
                  </a:cubicBezTo>
                  <a:cubicBezTo>
                    <a:pt x="317494" y="191"/>
                    <a:pt x="326590" y="3715"/>
                    <a:pt x="334548" y="10097"/>
                  </a:cubicBezTo>
                  <a:lnTo>
                    <a:pt x="327158" y="20574"/>
                  </a:lnTo>
                  <a:cubicBezTo>
                    <a:pt x="320052" y="15240"/>
                    <a:pt x="312946" y="12478"/>
                    <a:pt x="305840" y="12478"/>
                  </a:cubicBezTo>
                  <a:cubicBezTo>
                    <a:pt x="297787" y="12478"/>
                    <a:pt x="293050" y="16669"/>
                    <a:pt x="293050" y="21812"/>
                  </a:cubicBezTo>
                  <a:lnTo>
                    <a:pt x="293050" y="22003"/>
                  </a:lnTo>
                  <a:cubicBezTo>
                    <a:pt x="293050" y="28099"/>
                    <a:pt x="296650" y="30861"/>
                    <a:pt x="311714" y="34385"/>
                  </a:cubicBezTo>
                  <a:cubicBezTo>
                    <a:pt x="328390" y="38481"/>
                    <a:pt x="337012" y="44482"/>
                    <a:pt x="337012" y="57531"/>
                  </a:cubicBezTo>
                  <a:lnTo>
                    <a:pt x="337012" y="57722"/>
                  </a:lnTo>
                  <a:cubicBezTo>
                    <a:pt x="337012" y="72485"/>
                    <a:pt x="325453" y="81344"/>
                    <a:pt x="308872" y="81344"/>
                  </a:cubicBezTo>
                  <a:cubicBezTo>
                    <a:pt x="296839" y="81344"/>
                    <a:pt x="285470" y="77153"/>
                    <a:pt x="276090" y="68675"/>
                  </a:cubicBezTo>
                  <a:close/>
                  <a:moveTo>
                    <a:pt x="353118" y="1238"/>
                  </a:moveTo>
                  <a:lnTo>
                    <a:pt x="411482" y="1238"/>
                  </a:lnTo>
                  <a:lnTo>
                    <a:pt x="411482" y="13716"/>
                  </a:lnTo>
                  <a:lnTo>
                    <a:pt x="366951" y="13716"/>
                  </a:lnTo>
                  <a:lnTo>
                    <a:pt x="366951" y="34290"/>
                  </a:lnTo>
                  <a:lnTo>
                    <a:pt x="406366" y="34290"/>
                  </a:lnTo>
                  <a:lnTo>
                    <a:pt x="406366" y="46768"/>
                  </a:lnTo>
                  <a:lnTo>
                    <a:pt x="366951" y="46768"/>
                  </a:lnTo>
                  <a:lnTo>
                    <a:pt x="366951" y="68009"/>
                  </a:lnTo>
                  <a:lnTo>
                    <a:pt x="412050" y="68009"/>
                  </a:lnTo>
                  <a:lnTo>
                    <a:pt x="412050" y="80486"/>
                  </a:lnTo>
                  <a:lnTo>
                    <a:pt x="353118" y="80486"/>
                  </a:lnTo>
                  <a:lnTo>
                    <a:pt x="353118" y="1238"/>
                  </a:lnTo>
                  <a:close/>
                  <a:moveTo>
                    <a:pt x="424936" y="41053"/>
                  </a:moveTo>
                  <a:lnTo>
                    <a:pt x="424936" y="40862"/>
                  </a:lnTo>
                  <a:cubicBezTo>
                    <a:pt x="424936" y="18669"/>
                    <a:pt x="441801" y="0"/>
                    <a:pt x="465487" y="0"/>
                  </a:cubicBezTo>
                  <a:cubicBezTo>
                    <a:pt x="479225" y="0"/>
                    <a:pt x="487658" y="3810"/>
                    <a:pt x="495711" y="10763"/>
                  </a:cubicBezTo>
                  <a:lnTo>
                    <a:pt x="486900" y="21241"/>
                  </a:lnTo>
                  <a:cubicBezTo>
                    <a:pt x="480836" y="16002"/>
                    <a:pt x="474867" y="12764"/>
                    <a:pt x="464824" y="12764"/>
                  </a:cubicBezTo>
                  <a:cubicBezTo>
                    <a:pt x="450328" y="12764"/>
                    <a:pt x="439337" y="25527"/>
                    <a:pt x="439337" y="40672"/>
                  </a:cubicBezTo>
                  <a:lnTo>
                    <a:pt x="439337" y="40862"/>
                  </a:lnTo>
                  <a:cubicBezTo>
                    <a:pt x="439337" y="57150"/>
                    <a:pt x="450044" y="69152"/>
                    <a:pt x="466056" y="69152"/>
                  </a:cubicBezTo>
                  <a:cubicBezTo>
                    <a:pt x="473446" y="69152"/>
                    <a:pt x="480268" y="66770"/>
                    <a:pt x="485100" y="63151"/>
                  </a:cubicBezTo>
                  <a:lnTo>
                    <a:pt x="485100" y="48387"/>
                  </a:lnTo>
                  <a:lnTo>
                    <a:pt x="465014" y="48387"/>
                  </a:lnTo>
                  <a:lnTo>
                    <a:pt x="465014" y="36290"/>
                  </a:lnTo>
                  <a:lnTo>
                    <a:pt x="498554" y="36290"/>
                  </a:lnTo>
                  <a:lnTo>
                    <a:pt x="498554" y="69533"/>
                  </a:lnTo>
                  <a:cubicBezTo>
                    <a:pt x="490784" y="76200"/>
                    <a:pt x="479699" y="81820"/>
                    <a:pt x="465772" y="81820"/>
                  </a:cubicBezTo>
                  <a:cubicBezTo>
                    <a:pt x="441138" y="81820"/>
                    <a:pt x="424936" y="64199"/>
                    <a:pt x="424936" y="41148"/>
                  </a:cubicBezTo>
                  <a:close/>
                  <a:moveTo>
                    <a:pt x="515229" y="46768"/>
                  </a:moveTo>
                  <a:lnTo>
                    <a:pt x="515229" y="1238"/>
                  </a:lnTo>
                  <a:lnTo>
                    <a:pt x="529062" y="1238"/>
                  </a:lnTo>
                  <a:lnTo>
                    <a:pt x="529062" y="46196"/>
                  </a:lnTo>
                  <a:cubicBezTo>
                    <a:pt x="529062" y="60865"/>
                    <a:pt x="536547" y="68771"/>
                    <a:pt x="548959" y="68771"/>
                  </a:cubicBezTo>
                  <a:cubicBezTo>
                    <a:pt x="561370" y="68771"/>
                    <a:pt x="568760" y="61341"/>
                    <a:pt x="568760" y="46768"/>
                  </a:cubicBezTo>
                  <a:lnTo>
                    <a:pt x="568760" y="1238"/>
                  </a:lnTo>
                  <a:lnTo>
                    <a:pt x="582593" y="1238"/>
                  </a:lnTo>
                  <a:lnTo>
                    <a:pt x="582593" y="46101"/>
                  </a:lnTo>
                  <a:cubicBezTo>
                    <a:pt x="582593" y="69723"/>
                    <a:pt x="569329" y="81629"/>
                    <a:pt x="548769" y="81629"/>
                  </a:cubicBezTo>
                  <a:cubicBezTo>
                    <a:pt x="528209" y="81629"/>
                    <a:pt x="515229" y="69723"/>
                    <a:pt x="515229" y="46863"/>
                  </a:cubicBezTo>
                  <a:close/>
                  <a:moveTo>
                    <a:pt x="601543" y="1238"/>
                  </a:moveTo>
                  <a:lnTo>
                    <a:pt x="636599" y="1238"/>
                  </a:lnTo>
                  <a:cubicBezTo>
                    <a:pt x="646452" y="1238"/>
                    <a:pt x="654221" y="4191"/>
                    <a:pt x="659338" y="9144"/>
                  </a:cubicBezTo>
                  <a:cubicBezTo>
                    <a:pt x="663507" y="13430"/>
                    <a:pt x="665875" y="19336"/>
                    <a:pt x="665875" y="26194"/>
                  </a:cubicBezTo>
                  <a:lnTo>
                    <a:pt x="665875" y="26384"/>
                  </a:lnTo>
                  <a:cubicBezTo>
                    <a:pt x="665875" y="39434"/>
                    <a:pt x="658106" y="47149"/>
                    <a:pt x="647115" y="50387"/>
                  </a:cubicBezTo>
                  <a:lnTo>
                    <a:pt x="668339" y="80296"/>
                  </a:lnTo>
                  <a:lnTo>
                    <a:pt x="652042" y="80296"/>
                  </a:lnTo>
                  <a:lnTo>
                    <a:pt x="632714" y="52769"/>
                  </a:lnTo>
                  <a:lnTo>
                    <a:pt x="615376" y="52769"/>
                  </a:lnTo>
                  <a:lnTo>
                    <a:pt x="615376" y="80296"/>
                  </a:lnTo>
                  <a:lnTo>
                    <a:pt x="601543" y="80296"/>
                  </a:lnTo>
                  <a:lnTo>
                    <a:pt x="601543" y="1238"/>
                  </a:lnTo>
                  <a:close/>
                  <a:moveTo>
                    <a:pt x="635651" y="40481"/>
                  </a:moveTo>
                  <a:cubicBezTo>
                    <a:pt x="645505" y="40481"/>
                    <a:pt x="651853" y="35243"/>
                    <a:pt x="651853" y="27241"/>
                  </a:cubicBezTo>
                  <a:lnTo>
                    <a:pt x="651853" y="27051"/>
                  </a:lnTo>
                  <a:cubicBezTo>
                    <a:pt x="651853" y="18574"/>
                    <a:pt x="645789" y="13907"/>
                    <a:pt x="635556" y="13907"/>
                  </a:cubicBezTo>
                  <a:lnTo>
                    <a:pt x="615470" y="13907"/>
                  </a:lnTo>
                  <a:lnTo>
                    <a:pt x="615470" y="40481"/>
                  </a:lnTo>
                  <a:lnTo>
                    <a:pt x="635746" y="40481"/>
                  </a:lnTo>
                  <a:close/>
                  <a:moveTo>
                    <a:pt x="710595" y="667"/>
                  </a:moveTo>
                  <a:lnTo>
                    <a:pt x="723386" y="667"/>
                  </a:lnTo>
                  <a:lnTo>
                    <a:pt x="758063" y="80296"/>
                  </a:lnTo>
                  <a:lnTo>
                    <a:pt x="743472" y="80296"/>
                  </a:lnTo>
                  <a:lnTo>
                    <a:pt x="735513" y="61246"/>
                  </a:lnTo>
                  <a:lnTo>
                    <a:pt x="698278" y="61246"/>
                  </a:lnTo>
                  <a:lnTo>
                    <a:pt x="690225" y="80296"/>
                  </a:lnTo>
                  <a:lnTo>
                    <a:pt x="676108" y="80296"/>
                  </a:lnTo>
                  <a:lnTo>
                    <a:pt x="710595" y="667"/>
                  </a:lnTo>
                  <a:close/>
                  <a:moveTo>
                    <a:pt x="730397" y="48959"/>
                  </a:moveTo>
                  <a:lnTo>
                    <a:pt x="716754" y="17336"/>
                  </a:lnTo>
                  <a:lnTo>
                    <a:pt x="703300" y="48959"/>
                  </a:lnTo>
                  <a:lnTo>
                    <a:pt x="730397" y="48959"/>
                  </a:lnTo>
                  <a:close/>
                  <a:moveTo>
                    <a:pt x="771517" y="1238"/>
                  </a:moveTo>
                  <a:lnTo>
                    <a:pt x="800888" y="1238"/>
                  </a:lnTo>
                  <a:cubicBezTo>
                    <a:pt x="825617" y="1238"/>
                    <a:pt x="842671" y="18288"/>
                    <a:pt x="842671" y="40577"/>
                  </a:cubicBezTo>
                  <a:lnTo>
                    <a:pt x="842671" y="40767"/>
                  </a:lnTo>
                  <a:cubicBezTo>
                    <a:pt x="842671" y="63056"/>
                    <a:pt x="825617" y="80296"/>
                    <a:pt x="800888" y="80296"/>
                  </a:cubicBezTo>
                  <a:lnTo>
                    <a:pt x="771517" y="80296"/>
                  </a:lnTo>
                  <a:lnTo>
                    <a:pt x="771517" y="1238"/>
                  </a:lnTo>
                  <a:close/>
                  <a:moveTo>
                    <a:pt x="800888" y="67723"/>
                  </a:moveTo>
                  <a:cubicBezTo>
                    <a:pt x="817374" y="67723"/>
                    <a:pt x="828175" y="56483"/>
                    <a:pt x="828175" y="41053"/>
                  </a:cubicBezTo>
                  <a:lnTo>
                    <a:pt x="828175" y="40862"/>
                  </a:lnTo>
                  <a:cubicBezTo>
                    <a:pt x="828175" y="25337"/>
                    <a:pt x="817374" y="14002"/>
                    <a:pt x="800888" y="14002"/>
                  </a:cubicBezTo>
                  <a:lnTo>
                    <a:pt x="785350" y="14002"/>
                  </a:lnTo>
                  <a:lnTo>
                    <a:pt x="785350" y="67723"/>
                  </a:lnTo>
                  <a:lnTo>
                    <a:pt x="800888" y="67723"/>
                  </a:lnTo>
                  <a:close/>
                  <a:moveTo>
                    <a:pt x="855936" y="41053"/>
                  </a:moveTo>
                  <a:lnTo>
                    <a:pt x="855936" y="40862"/>
                  </a:lnTo>
                  <a:cubicBezTo>
                    <a:pt x="855936" y="18574"/>
                    <a:pt x="872990" y="0"/>
                    <a:pt x="897150" y="0"/>
                  </a:cubicBezTo>
                  <a:cubicBezTo>
                    <a:pt x="921310" y="0"/>
                    <a:pt x="938175" y="18383"/>
                    <a:pt x="938175" y="40672"/>
                  </a:cubicBezTo>
                  <a:lnTo>
                    <a:pt x="938175" y="40862"/>
                  </a:lnTo>
                  <a:cubicBezTo>
                    <a:pt x="938175" y="63151"/>
                    <a:pt x="921121" y="81820"/>
                    <a:pt x="896961" y="81820"/>
                  </a:cubicBezTo>
                  <a:cubicBezTo>
                    <a:pt x="872800" y="81820"/>
                    <a:pt x="855936" y="63437"/>
                    <a:pt x="855936" y="41148"/>
                  </a:cubicBezTo>
                  <a:close/>
                  <a:moveTo>
                    <a:pt x="923679" y="41053"/>
                  </a:moveTo>
                  <a:lnTo>
                    <a:pt x="923679" y="40862"/>
                  </a:lnTo>
                  <a:cubicBezTo>
                    <a:pt x="923679" y="25527"/>
                    <a:pt x="912499" y="12764"/>
                    <a:pt x="896961" y="12764"/>
                  </a:cubicBezTo>
                  <a:cubicBezTo>
                    <a:pt x="881422" y="12764"/>
                    <a:pt x="870432" y="25337"/>
                    <a:pt x="870432" y="40672"/>
                  </a:cubicBezTo>
                  <a:lnTo>
                    <a:pt x="870432" y="40862"/>
                  </a:lnTo>
                  <a:cubicBezTo>
                    <a:pt x="870432" y="56198"/>
                    <a:pt x="881517" y="68961"/>
                    <a:pt x="897150" y="68961"/>
                  </a:cubicBezTo>
                  <a:cubicBezTo>
                    <a:pt x="912783" y="68961"/>
                    <a:pt x="923679" y="56388"/>
                    <a:pt x="923679" y="41053"/>
                  </a:cubicBezTo>
                  <a:close/>
                  <a:moveTo>
                    <a:pt x="954851" y="1238"/>
                  </a:moveTo>
                  <a:lnTo>
                    <a:pt x="989907" y="1238"/>
                  </a:lnTo>
                  <a:cubicBezTo>
                    <a:pt x="999760" y="1238"/>
                    <a:pt x="1007529" y="4191"/>
                    <a:pt x="1012646" y="9144"/>
                  </a:cubicBezTo>
                  <a:cubicBezTo>
                    <a:pt x="1016814" y="13430"/>
                    <a:pt x="1019183" y="19336"/>
                    <a:pt x="1019183" y="26194"/>
                  </a:cubicBezTo>
                  <a:lnTo>
                    <a:pt x="1019183" y="26384"/>
                  </a:lnTo>
                  <a:cubicBezTo>
                    <a:pt x="1019183" y="39434"/>
                    <a:pt x="1011414" y="47149"/>
                    <a:pt x="1000423" y="50387"/>
                  </a:cubicBezTo>
                  <a:lnTo>
                    <a:pt x="1021646" y="80296"/>
                  </a:lnTo>
                  <a:lnTo>
                    <a:pt x="1005350" y="80296"/>
                  </a:lnTo>
                  <a:lnTo>
                    <a:pt x="986022" y="52769"/>
                  </a:lnTo>
                  <a:lnTo>
                    <a:pt x="968683" y="52769"/>
                  </a:lnTo>
                  <a:lnTo>
                    <a:pt x="968683" y="80296"/>
                  </a:lnTo>
                  <a:lnTo>
                    <a:pt x="954851" y="80296"/>
                  </a:lnTo>
                  <a:lnTo>
                    <a:pt x="954851" y="1238"/>
                  </a:lnTo>
                  <a:close/>
                  <a:moveTo>
                    <a:pt x="988959" y="40481"/>
                  </a:moveTo>
                  <a:cubicBezTo>
                    <a:pt x="998813" y="40481"/>
                    <a:pt x="1005161" y="35243"/>
                    <a:pt x="1005161" y="27241"/>
                  </a:cubicBezTo>
                  <a:lnTo>
                    <a:pt x="1005161" y="27051"/>
                  </a:lnTo>
                  <a:cubicBezTo>
                    <a:pt x="1005161" y="18574"/>
                    <a:pt x="999097" y="13907"/>
                    <a:pt x="988864" y="13907"/>
                  </a:cubicBezTo>
                  <a:lnTo>
                    <a:pt x="968778" y="13907"/>
                  </a:lnTo>
                  <a:lnTo>
                    <a:pt x="968778" y="40481"/>
                  </a:lnTo>
                  <a:lnTo>
                    <a:pt x="989054" y="40481"/>
                  </a:lnTo>
                  <a:close/>
                  <a:moveTo>
                    <a:pt x="1063998" y="667"/>
                  </a:moveTo>
                  <a:lnTo>
                    <a:pt x="1076789" y="667"/>
                  </a:lnTo>
                  <a:lnTo>
                    <a:pt x="1111371" y="80296"/>
                  </a:lnTo>
                  <a:lnTo>
                    <a:pt x="1096780" y="80296"/>
                  </a:lnTo>
                  <a:lnTo>
                    <a:pt x="1088821" y="61246"/>
                  </a:lnTo>
                  <a:lnTo>
                    <a:pt x="1051586" y="61246"/>
                  </a:lnTo>
                  <a:lnTo>
                    <a:pt x="1043533" y="80296"/>
                  </a:lnTo>
                  <a:lnTo>
                    <a:pt x="1029416" y="80296"/>
                  </a:lnTo>
                  <a:lnTo>
                    <a:pt x="1063998" y="667"/>
                  </a:lnTo>
                  <a:close/>
                  <a:moveTo>
                    <a:pt x="1083800" y="48959"/>
                  </a:moveTo>
                  <a:lnTo>
                    <a:pt x="1070157" y="17336"/>
                  </a:lnTo>
                  <a:lnTo>
                    <a:pt x="1056703" y="48959"/>
                  </a:lnTo>
                  <a:lnTo>
                    <a:pt x="1083800" y="48959"/>
                  </a:lnTo>
                  <a:close/>
                  <a:moveTo>
                    <a:pt x="4643" y="130683"/>
                  </a:moveTo>
                  <a:lnTo>
                    <a:pt x="42257" y="130683"/>
                  </a:lnTo>
                  <a:cubicBezTo>
                    <a:pt x="73902" y="130683"/>
                    <a:pt x="95788" y="152495"/>
                    <a:pt x="95788" y="181070"/>
                  </a:cubicBezTo>
                  <a:lnTo>
                    <a:pt x="95788" y="181356"/>
                  </a:lnTo>
                  <a:cubicBezTo>
                    <a:pt x="95788" y="209836"/>
                    <a:pt x="73902" y="232029"/>
                    <a:pt x="42257" y="232029"/>
                  </a:cubicBezTo>
                  <a:lnTo>
                    <a:pt x="4643" y="232029"/>
                  </a:lnTo>
                  <a:lnTo>
                    <a:pt x="4643" y="130683"/>
                  </a:lnTo>
                  <a:close/>
                  <a:moveTo>
                    <a:pt x="42257" y="215837"/>
                  </a:moveTo>
                  <a:cubicBezTo>
                    <a:pt x="63385" y="215837"/>
                    <a:pt x="77218" y="201454"/>
                    <a:pt x="77218" y="181642"/>
                  </a:cubicBezTo>
                  <a:lnTo>
                    <a:pt x="77218" y="181356"/>
                  </a:lnTo>
                  <a:cubicBezTo>
                    <a:pt x="77218" y="161544"/>
                    <a:pt x="63385" y="146876"/>
                    <a:pt x="42257" y="146876"/>
                  </a:cubicBezTo>
                  <a:lnTo>
                    <a:pt x="22360" y="146876"/>
                  </a:lnTo>
                  <a:lnTo>
                    <a:pt x="22360" y="215741"/>
                  </a:lnTo>
                  <a:lnTo>
                    <a:pt x="42257" y="215741"/>
                  </a:lnTo>
                  <a:close/>
                  <a:moveTo>
                    <a:pt x="117201" y="130683"/>
                  </a:moveTo>
                  <a:lnTo>
                    <a:pt x="191955" y="130683"/>
                  </a:lnTo>
                  <a:lnTo>
                    <a:pt x="191955" y="146590"/>
                  </a:lnTo>
                  <a:lnTo>
                    <a:pt x="134918" y="146590"/>
                  </a:lnTo>
                  <a:lnTo>
                    <a:pt x="134918" y="172974"/>
                  </a:lnTo>
                  <a:lnTo>
                    <a:pt x="185418" y="172974"/>
                  </a:lnTo>
                  <a:lnTo>
                    <a:pt x="185418" y="188881"/>
                  </a:lnTo>
                  <a:lnTo>
                    <a:pt x="134918" y="188881"/>
                  </a:lnTo>
                  <a:lnTo>
                    <a:pt x="134918" y="216122"/>
                  </a:lnTo>
                  <a:lnTo>
                    <a:pt x="192619" y="216122"/>
                  </a:lnTo>
                  <a:lnTo>
                    <a:pt x="192619" y="232029"/>
                  </a:lnTo>
                  <a:lnTo>
                    <a:pt x="117201" y="232029"/>
                  </a:lnTo>
                  <a:lnTo>
                    <a:pt x="117201" y="130683"/>
                  </a:lnTo>
                  <a:close/>
                  <a:moveTo>
                    <a:pt x="281585" y="147161"/>
                  </a:moveTo>
                  <a:lnTo>
                    <a:pt x="249656" y="147161"/>
                  </a:lnTo>
                  <a:lnTo>
                    <a:pt x="249656" y="130683"/>
                  </a:lnTo>
                  <a:lnTo>
                    <a:pt x="331422" y="130683"/>
                  </a:lnTo>
                  <a:lnTo>
                    <a:pt x="331422" y="147161"/>
                  </a:lnTo>
                  <a:lnTo>
                    <a:pt x="299492" y="147161"/>
                  </a:lnTo>
                  <a:lnTo>
                    <a:pt x="299492" y="232029"/>
                  </a:lnTo>
                  <a:lnTo>
                    <a:pt x="281680" y="232029"/>
                  </a:lnTo>
                  <a:lnTo>
                    <a:pt x="281680" y="147161"/>
                  </a:lnTo>
                  <a:close/>
                  <a:moveTo>
                    <a:pt x="340138" y="181642"/>
                  </a:moveTo>
                  <a:lnTo>
                    <a:pt x="340138" y="181356"/>
                  </a:lnTo>
                  <a:cubicBezTo>
                    <a:pt x="340138" y="152876"/>
                    <a:pt x="362025" y="128969"/>
                    <a:pt x="393007" y="128969"/>
                  </a:cubicBezTo>
                  <a:cubicBezTo>
                    <a:pt x="423989" y="128969"/>
                    <a:pt x="445591" y="152591"/>
                    <a:pt x="445591" y="181070"/>
                  </a:cubicBezTo>
                  <a:lnTo>
                    <a:pt x="445591" y="181356"/>
                  </a:lnTo>
                  <a:cubicBezTo>
                    <a:pt x="445591" y="209836"/>
                    <a:pt x="423704" y="233744"/>
                    <a:pt x="392722" y="233744"/>
                  </a:cubicBezTo>
                  <a:cubicBezTo>
                    <a:pt x="361740" y="233744"/>
                    <a:pt x="340138" y="210122"/>
                    <a:pt x="340138" y="181642"/>
                  </a:cubicBezTo>
                  <a:close/>
                  <a:moveTo>
                    <a:pt x="426926" y="181642"/>
                  </a:moveTo>
                  <a:lnTo>
                    <a:pt x="426926" y="181356"/>
                  </a:lnTo>
                  <a:cubicBezTo>
                    <a:pt x="426926" y="161639"/>
                    <a:pt x="412714" y="145352"/>
                    <a:pt x="392628" y="145352"/>
                  </a:cubicBezTo>
                  <a:cubicBezTo>
                    <a:pt x="372541" y="145352"/>
                    <a:pt x="358614" y="161449"/>
                    <a:pt x="358614" y="181070"/>
                  </a:cubicBezTo>
                  <a:lnTo>
                    <a:pt x="358614" y="181356"/>
                  </a:lnTo>
                  <a:cubicBezTo>
                    <a:pt x="358614" y="201073"/>
                    <a:pt x="372826" y="217361"/>
                    <a:pt x="392912" y="217361"/>
                  </a:cubicBezTo>
                  <a:cubicBezTo>
                    <a:pt x="412998" y="217361"/>
                    <a:pt x="426926" y="201263"/>
                    <a:pt x="426926" y="181642"/>
                  </a:cubicBezTo>
                  <a:close/>
                  <a:moveTo>
                    <a:pt x="466908" y="130683"/>
                  </a:moveTo>
                  <a:lnTo>
                    <a:pt x="504523" y="130683"/>
                  </a:lnTo>
                  <a:cubicBezTo>
                    <a:pt x="536168" y="130683"/>
                    <a:pt x="558054" y="152495"/>
                    <a:pt x="558054" y="181070"/>
                  </a:cubicBezTo>
                  <a:lnTo>
                    <a:pt x="558054" y="181356"/>
                  </a:lnTo>
                  <a:cubicBezTo>
                    <a:pt x="558054" y="209836"/>
                    <a:pt x="536168" y="232029"/>
                    <a:pt x="504523" y="232029"/>
                  </a:cubicBezTo>
                  <a:lnTo>
                    <a:pt x="466908" y="232029"/>
                  </a:lnTo>
                  <a:lnTo>
                    <a:pt x="466908" y="130683"/>
                  </a:lnTo>
                  <a:close/>
                  <a:moveTo>
                    <a:pt x="504523" y="215837"/>
                  </a:moveTo>
                  <a:cubicBezTo>
                    <a:pt x="525651" y="215837"/>
                    <a:pt x="539484" y="201454"/>
                    <a:pt x="539484" y="181642"/>
                  </a:cubicBezTo>
                  <a:lnTo>
                    <a:pt x="539484" y="181356"/>
                  </a:lnTo>
                  <a:cubicBezTo>
                    <a:pt x="539484" y="161544"/>
                    <a:pt x="525651" y="146876"/>
                    <a:pt x="504523" y="146876"/>
                  </a:cubicBezTo>
                  <a:lnTo>
                    <a:pt x="484626" y="146876"/>
                  </a:lnTo>
                  <a:lnTo>
                    <a:pt x="484626" y="215741"/>
                  </a:lnTo>
                  <a:lnTo>
                    <a:pt x="504523" y="215741"/>
                  </a:lnTo>
                  <a:close/>
                  <a:moveTo>
                    <a:pt x="575014" y="181642"/>
                  </a:moveTo>
                  <a:lnTo>
                    <a:pt x="575014" y="181356"/>
                  </a:lnTo>
                  <a:cubicBezTo>
                    <a:pt x="575014" y="152876"/>
                    <a:pt x="596900" y="128969"/>
                    <a:pt x="627882" y="128969"/>
                  </a:cubicBezTo>
                  <a:cubicBezTo>
                    <a:pt x="658864" y="128969"/>
                    <a:pt x="680466" y="152591"/>
                    <a:pt x="680466" y="181070"/>
                  </a:cubicBezTo>
                  <a:lnTo>
                    <a:pt x="680466" y="181356"/>
                  </a:lnTo>
                  <a:cubicBezTo>
                    <a:pt x="680466" y="209836"/>
                    <a:pt x="658580" y="233744"/>
                    <a:pt x="627598" y="233744"/>
                  </a:cubicBezTo>
                  <a:cubicBezTo>
                    <a:pt x="596616" y="233744"/>
                    <a:pt x="575014" y="210122"/>
                    <a:pt x="575014" y="181642"/>
                  </a:cubicBezTo>
                  <a:close/>
                  <a:moveTo>
                    <a:pt x="661801" y="181642"/>
                  </a:moveTo>
                  <a:lnTo>
                    <a:pt x="661801" y="181356"/>
                  </a:lnTo>
                  <a:cubicBezTo>
                    <a:pt x="661801" y="161639"/>
                    <a:pt x="647589" y="145352"/>
                    <a:pt x="627503" y="145352"/>
                  </a:cubicBezTo>
                  <a:cubicBezTo>
                    <a:pt x="607417" y="145352"/>
                    <a:pt x="593489" y="161449"/>
                    <a:pt x="593489" y="181070"/>
                  </a:cubicBezTo>
                  <a:lnTo>
                    <a:pt x="593489" y="181356"/>
                  </a:lnTo>
                  <a:cubicBezTo>
                    <a:pt x="593489" y="201073"/>
                    <a:pt x="607796" y="217361"/>
                    <a:pt x="627787" y="217361"/>
                  </a:cubicBezTo>
                  <a:cubicBezTo>
                    <a:pt x="647779" y="217361"/>
                    <a:pt x="661801" y="201263"/>
                    <a:pt x="661801" y="181642"/>
                  </a:cubicBezTo>
                  <a:close/>
                  <a:moveTo>
                    <a:pt x="694299" y="217265"/>
                  </a:moveTo>
                  <a:lnTo>
                    <a:pt x="704910" y="204502"/>
                  </a:lnTo>
                  <a:cubicBezTo>
                    <a:pt x="714575" y="212884"/>
                    <a:pt x="724239" y="217646"/>
                    <a:pt x="736745" y="217646"/>
                  </a:cubicBezTo>
                  <a:cubicBezTo>
                    <a:pt x="747736" y="217646"/>
                    <a:pt x="754652" y="212598"/>
                    <a:pt x="754652" y="204883"/>
                  </a:cubicBezTo>
                  <a:lnTo>
                    <a:pt x="754652" y="204597"/>
                  </a:lnTo>
                  <a:cubicBezTo>
                    <a:pt x="754652" y="197358"/>
                    <a:pt x="750578" y="193453"/>
                    <a:pt x="731913" y="189071"/>
                  </a:cubicBezTo>
                  <a:cubicBezTo>
                    <a:pt x="710501" y="183833"/>
                    <a:pt x="698373" y="177451"/>
                    <a:pt x="698373" y="158782"/>
                  </a:cubicBezTo>
                  <a:lnTo>
                    <a:pt x="698373" y="158496"/>
                  </a:lnTo>
                  <a:cubicBezTo>
                    <a:pt x="698373" y="141161"/>
                    <a:pt x="712774" y="129159"/>
                    <a:pt x="732766" y="129159"/>
                  </a:cubicBezTo>
                  <a:cubicBezTo>
                    <a:pt x="747451" y="129159"/>
                    <a:pt x="759105" y="133636"/>
                    <a:pt x="769338" y="141923"/>
                  </a:cubicBezTo>
                  <a:lnTo>
                    <a:pt x="759863" y="155353"/>
                  </a:lnTo>
                  <a:cubicBezTo>
                    <a:pt x="750768" y="148590"/>
                    <a:pt x="741767" y="144971"/>
                    <a:pt x="732482" y="144971"/>
                  </a:cubicBezTo>
                  <a:cubicBezTo>
                    <a:pt x="722154" y="144971"/>
                    <a:pt x="716091" y="150305"/>
                    <a:pt x="716091" y="156972"/>
                  </a:cubicBezTo>
                  <a:lnTo>
                    <a:pt x="716091" y="157258"/>
                  </a:lnTo>
                  <a:cubicBezTo>
                    <a:pt x="716091" y="165068"/>
                    <a:pt x="720733" y="168592"/>
                    <a:pt x="739967" y="173165"/>
                  </a:cubicBezTo>
                  <a:cubicBezTo>
                    <a:pt x="761284" y="178403"/>
                    <a:pt x="772370" y="186023"/>
                    <a:pt x="772370" y="202883"/>
                  </a:cubicBezTo>
                  <a:lnTo>
                    <a:pt x="772370" y="203168"/>
                  </a:lnTo>
                  <a:cubicBezTo>
                    <a:pt x="772370" y="222123"/>
                    <a:pt x="757495" y="233458"/>
                    <a:pt x="736366" y="233458"/>
                  </a:cubicBezTo>
                  <a:cubicBezTo>
                    <a:pt x="720923" y="233458"/>
                    <a:pt x="706426" y="228124"/>
                    <a:pt x="694299" y="217265"/>
                  </a:cubicBezTo>
                  <a:close/>
                  <a:moveTo>
                    <a:pt x="836418" y="130683"/>
                  </a:moveTo>
                  <a:lnTo>
                    <a:pt x="854135" y="130683"/>
                  </a:lnTo>
                  <a:lnTo>
                    <a:pt x="854135" y="215837"/>
                  </a:lnTo>
                  <a:lnTo>
                    <a:pt x="907099" y="215837"/>
                  </a:lnTo>
                  <a:lnTo>
                    <a:pt x="907099" y="232029"/>
                  </a:lnTo>
                  <a:lnTo>
                    <a:pt x="836418" y="232029"/>
                  </a:lnTo>
                  <a:lnTo>
                    <a:pt x="836418" y="130683"/>
                  </a:lnTo>
                  <a:close/>
                  <a:moveTo>
                    <a:pt x="915341" y="181642"/>
                  </a:moveTo>
                  <a:lnTo>
                    <a:pt x="915341" y="181356"/>
                  </a:lnTo>
                  <a:cubicBezTo>
                    <a:pt x="915341" y="152876"/>
                    <a:pt x="937228" y="128969"/>
                    <a:pt x="968210" y="128969"/>
                  </a:cubicBezTo>
                  <a:cubicBezTo>
                    <a:pt x="999192" y="128969"/>
                    <a:pt x="1020794" y="152591"/>
                    <a:pt x="1020794" y="181070"/>
                  </a:cubicBezTo>
                  <a:lnTo>
                    <a:pt x="1020794" y="181356"/>
                  </a:lnTo>
                  <a:cubicBezTo>
                    <a:pt x="1020794" y="209836"/>
                    <a:pt x="998907" y="233744"/>
                    <a:pt x="967925" y="233744"/>
                  </a:cubicBezTo>
                  <a:cubicBezTo>
                    <a:pt x="936944" y="233744"/>
                    <a:pt x="915341" y="210122"/>
                    <a:pt x="915341" y="181642"/>
                  </a:cubicBezTo>
                  <a:close/>
                  <a:moveTo>
                    <a:pt x="1002129" y="181642"/>
                  </a:moveTo>
                  <a:lnTo>
                    <a:pt x="1002129" y="181356"/>
                  </a:lnTo>
                  <a:cubicBezTo>
                    <a:pt x="1002129" y="161639"/>
                    <a:pt x="987917" y="145352"/>
                    <a:pt x="967831" y="145352"/>
                  </a:cubicBezTo>
                  <a:cubicBezTo>
                    <a:pt x="947745" y="145352"/>
                    <a:pt x="933817" y="161449"/>
                    <a:pt x="933817" y="181070"/>
                  </a:cubicBezTo>
                  <a:lnTo>
                    <a:pt x="933817" y="181356"/>
                  </a:lnTo>
                  <a:cubicBezTo>
                    <a:pt x="933817" y="201073"/>
                    <a:pt x="948124" y="217361"/>
                    <a:pt x="968115" y="217361"/>
                  </a:cubicBezTo>
                  <a:cubicBezTo>
                    <a:pt x="988106" y="217361"/>
                    <a:pt x="1002129" y="201263"/>
                    <a:pt x="1002129" y="181642"/>
                  </a:cubicBezTo>
                  <a:close/>
                  <a:moveTo>
                    <a:pt x="1034627" y="217265"/>
                  </a:moveTo>
                  <a:lnTo>
                    <a:pt x="1045238" y="204502"/>
                  </a:lnTo>
                  <a:cubicBezTo>
                    <a:pt x="1054902" y="212884"/>
                    <a:pt x="1064566" y="217646"/>
                    <a:pt x="1077073" y="217646"/>
                  </a:cubicBezTo>
                  <a:cubicBezTo>
                    <a:pt x="1088064" y="217646"/>
                    <a:pt x="1094980" y="212598"/>
                    <a:pt x="1094980" y="204883"/>
                  </a:cubicBezTo>
                  <a:lnTo>
                    <a:pt x="1094980" y="204597"/>
                  </a:lnTo>
                  <a:cubicBezTo>
                    <a:pt x="1094980" y="197358"/>
                    <a:pt x="1090906" y="193453"/>
                    <a:pt x="1072241" y="189071"/>
                  </a:cubicBezTo>
                  <a:cubicBezTo>
                    <a:pt x="1050828" y="183833"/>
                    <a:pt x="1038701" y="177451"/>
                    <a:pt x="1038701" y="158782"/>
                  </a:cubicBezTo>
                  <a:lnTo>
                    <a:pt x="1038701" y="158496"/>
                  </a:lnTo>
                  <a:cubicBezTo>
                    <a:pt x="1038701" y="141161"/>
                    <a:pt x="1053102" y="129159"/>
                    <a:pt x="1073094" y="129159"/>
                  </a:cubicBezTo>
                  <a:cubicBezTo>
                    <a:pt x="1087779" y="129159"/>
                    <a:pt x="1099433" y="133636"/>
                    <a:pt x="1109666" y="141923"/>
                  </a:cubicBezTo>
                  <a:lnTo>
                    <a:pt x="1100191" y="155353"/>
                  </a:lnTo>
                  <a:cubicBezTo>
                    <a:pt x="1091095" y="148590"/>
                    <a:pt x="1082094" y="144971"/>
                    <a:pt x="1072809" y="144971"/>
                  </a:cubicBezTo>
                  <a:cubicBezTo>
                    <a:pt x="1062482" y="144971"/>
                    <a:pt x="1056418" y="150305"/>
                    <a:pt x="1056418" y="156972"/>
                  </a:cubicBezTo>
                  <a:lnTo>
                    <a:pt x="1056418" y="157258"/>
                  </a:lnTo>
                  <a:cubicBezTo>
                    <a:pt x="1056418" y="165068"/>
                    <a:pt x="1061061" y="168592"/>
                    <a:pt x="1080294" y="173165"/>
                  </a:cubicBezTo>
                  <a:cubicBezTo>
                    <a:pt x="1101612" y="178403"/>
                    <a:pt x="1112697" y="186023"/>
                    <a:pt x="1112697" y="202883"/>
                  </a:cubicBezTo>
                  <a:lnTo>
                    <a:pt x="1112697" y="203168"/>
                  </a:lnTo>
                  <a:cubicBezTo>
                    <a:pt x="1112697" y="222123"/>
                    <a:pt x="1097917" y="233458"/>
                    <a:pt x="1076694" y="233458"/>
                  </a:cubicBezTo>
                  <a:cubicBezTo>
                    <a:pt x="1061250" y="233458"/>
                    <a:pt x="1046754" y="228124"/>
                    <a:pt x="1034627" y="217265"/>
                  </a:cubicBezTo>
                  <a:close/>
                  <a:moveTo>
                    <a:pt x="0" y="324898"/>
                  </a:moveTo>
                  <a:lnTo>
                    <a:pt x="0" y="324612"/>
                  </a:lnTo>
                  <a:cubicBezTo>
                    <a:pt x="0" y="296228"/>
                    <a:pt x="21128" y="273082"/>
                    <a:pt x="51163" y="273082"/>
                  </a:cubicBezTo>
                  <a:cubicBezTo>
                    <a:pt x="69449" y="273082"/>
                    <a:pt x="80534" y="279464"/>
                    <a:pt x="90009" y="288608"/>
                  </a:cubicBezTo>
                  <a:lnTo>
                    <a:pt x="78829" y="301562"/>
                  </a:lnTo>
                  <a:cubicBezTo>
                    <a:pt x="70870" y="294132"/>
                    <a:pt x="62438" y="289179"/>
                    <a:pt x="51068" y="289179"/>
                  </a:cubicBezTo>
                  <a:cubicBezTo>
                    <a:pt x="32119" y="289179"/>
                    <a:pt x="18381" y="304800"/>
                    <a:pt x="18381" y="324326"/>
                  </a:cubicBezTo>
                  <a:lnTo>
                    <a:pt x="18381" y="324612"/>
                  </a:lnTo>
                  <a:cubicBezTo>
                    <a:pt x="18381" y="344138"/>
                    <a:pt x="32119" y="360045"/>
                    <a:pt x="51068" y="360045"/>
                  </a:cubicBezTo>
                  <a:cubicBezTo>
                    <a:pt x="63290" y="360045"/>
                    <a:pt x="71060" y="355092"/>
                    <a:pt x="79492" y="347091"/>
                  </a:cubicBezTo>
                  <a:lnTo>
                    <a:pt x="90672" y="358521"/>
                  </a:lnTo>
                  <a:cubicBezTo>
                    <a:pt x="80345" y="369380"/>
                    <a:pt x="68975" y="376142"/>
                    <a:pt x="50405" y="376142"/>
                  </a:cubicBezTo>
                  <a:cubicBezTo>
                    <a:pt x="21507" y="376142"/>
                    <a:pt x="0" y="353473"/>
                    <a:pt x="0" y="324898"/>
                  </a:cubicBezTo>
                  <a:close/>
                  <a:moveTo>
                    <a:pt x="101663" y="324898"/>
                  </a:moveTo>
                  <a:lnTo>
                    <a:pt x="101663" y="324612"/>
                  </a:lnTo>
                  <a:cubicBezTo>
                    <a:pt x="101663" y="296609"/>
                    <a:pt x="123170" y="273082"/>
                    <a:pt x="153678" y="273082"/>
                  </a:cubicBezTo>
                  <a:cubicBezTo>
                    <a:pt x="184186" y="273082"/>
                    <a:pt x="205409" y="296323"/>
                    <a:pt x="205409" y="324326"/>
                  </a:cubicBezTo>
                  <a:lnTo>
                    <a:pt x="205409" y="324612"/>
                  </a:lnTo>
                  <a:cubicBezTo>
                    <a:pt x="205409" y="352616"/>
                    <a:pt x="183902" y="376142"/>
                    <a:pt x="153394" y="376142"/>
                  </a:cubicBezTo>
                  <a:cubicBezTo>
                    <a:pt x="122886" y="376142"/>
                    <a:pt x="101663" y="352901"/>
                    <a:pt x="101663" y="324898"/>
                  </a:cubicBezTo>
                  <a:close/>
                  <a:moveTo>
                    <a:pt x="187029" y="324898"/>
                  </a:moveTo>
                  <a:lnTo>
                    <a:pt x="187029" y="324612"/>
                  </a:lnTo>
                  <a:cubicBezTo>
                    <a:pt x="187029" y="305276"/>
                    <a:pt x="173006" y="289179"/>
                    <a:pt x="153299" y="289179"/>
                  </a:cubicBezTo>
                  <a:cubicBezTo>
                    <a:pt x="133592" y="289179"/>
                    <a:pt x="119854" y="304991"/>
                    <a:pt x="119854" y="324326"/>
                  </a:cubicBezTo>
                  <a:lnTo>
                    <a:pt x="119854" y="324612"/>
                  </a:lnTo>
                  <a:cubicBezTo>
                    <a:pt x="119854" y="343948"/>
                    <a:pt x="133876" y="360045"/>
                    <a:pt x="153583" y="360045"/>
                  </a:cubicBezTo>
                  <a:cubicBezTo>
                    <a:pt x="173290" y="360045"/>
                    <a:pt x="187029" y="344234"/>
                    <a:pt x="187029" y="324898"/>
                  </a:cubicBezTo>
                  <a:close/>
                  <a:moveTo>
                    <a:pt x="226443" y="274796"/>
                  </a:moveTo>
                  <a:lnTo>
                    <a:pt x="243876" y="274796"/>
                  </a:lnTo>
                  <a:lnTo>
                    <a:pt x="243876" y="358521"/>
                  </a:lnTo>
                  <a:lnTo>
                    <a:pt x="295987" y="358521"/>
                  </a:lnTo>
                  <a:lnTo>
                    <a:pt x="295987" y="374428"/>
                  </a:lnTo>
                  <a:lnTo>
                    <a:pt x="226443" y="374428"/>
                  </a:lnTo>
                  <a:lnTo>
                    <a:pt x="226443" y="274796"/>
                  </a:lnTo>
                  <a:close/>
                  <a:moveTo>
                    <a:pt x="304040" y="324898"/>
                  </a:moveTo>
                  <a:lnTo>
                    <a:pt x="304040" y="324612"/>
                  </a:lnTo>
                  <a:cubicBezTo>
                    <a:pt x="304040" y="296609"/>
                    <a:pt x="325547" y="273082"/>
                    <a:pt x="356056" y="273082"/>
                  </a:cubicBezTo>
                  <a:cubicBezTo>
                    <a:pt x="386564" y="273082"/>
                    <a:pt x="407787" y="296323"/>
                    <a:pt x="407787" y="324326"/>
                  </a:cubicBezTo>
                  <a:lnTo>
                    <a:pt x="407787" y="324612"/>
                  </a:lnTo>
                  <a:cubicBezTo>
                    <a:pt x="407787" y="352616"/>
                    <a:pt x="386280" y="376142"/>
                    <a:pt x="355771" y="376142"/>
                  </a:cubicBezTo>
                  <a:cubicBezTo>
                    <a:pt x="325263" y="376142"/>
                    <a:pt x="304040" y="352901"/>
                    <a:pt x="304040" y="324898"/>
                  </a:cubicBezTo>
                  <a:close/>
                  <a:moveTo>
                    <a:pt x="389406" y="324898"/>
                  </a:moveTo>
                  <a:lnTo>
                    <a:pt x="389406" y="324612"/>
                  </a:lnTo>
                  <a:cubicBezTo>
                    <a:pt x="389406" y="305276"/>
                    <a:pt x="375384" y="289179"/>
                    <a:pt x="355677" y="289179"/>
                  </a:cubicBezTo>
                  <a:cubicBezTo>
                    <a:pt x="335969" y="289179"/>
                    <a:pt x="322231" y="304991"/>
                    <a:pt x="322231" y="324326"/>
                  </a:cubicBezTo>
                  <a:lnTo>
                    <a:pt x="322231" y="324612"/>
                  </a:lnTo>
                  <a:cubicBezTo>
                    <a:pt x="322231" y="343948"/>
                    <a:pt x="336254" y="360045"/>
                    <a:pt x="355961" y="360045"/>
                  </a:cubicBezTo>
                  <a:cubicBezTo>
                    <a:pt x="375668" y="360045"/>
                    <a:pt x="389406" y="344234"/>
                    <a:pt x="389406" y="324898"/>
                  </a:cubicBezTo>
                  <a:close/>
                  <a:moveTo>
                    <a:pt x="428821" y="274796"/>
                  </a:moveTo>
                  <a:lnTo>
                    <a:pt x="447391" y="274796"/>
                  </a:lnTo>
                  <a:lnTo>
                    <a:pt x="477520" y="321945"/>
                  </a:lnTo>
                  <a:lnTo>
                    <a:pt x="507649" y="274796"/>
                  </a:lnTo>
                  <a:lnTo>
                    <a:pt x="526219" y="274796"/>
                  </a:lnTo>
                  <a:lnTo>
                    <a:pt x="526219" y="374428"/>
                  </a:lnTo>
                  <a:lnTo>
                    <a:pt x="508786" y="374428"/>
                  </a:lnTo>
                  <a:lnTo>
                    <a:pt x="508786" y="302895"/>
                  </a:lnTo>
                  <a:lnTo>
                    <a:pt x="477520" y="349853"/>
                  </a:lnTo>
                  <a:lnTo>
                    <a:pt x="476952" y="349853"/>
                  </a:lnTo>
                  <a:lnTo>
                    <a:pt x="445970" y="303181"/>
                  </a:lnTo>
                  <a:lnTo>
                    <a:pt x="445970" y="374333"/>
                  </a:lnTo>
                  <a:lnTo>
                    <a:pt x="428821" y="374333"/>
                  </a:lnTo>
                  <a:lnTo>
                    <a:pt x="428821" y="274701"/>
                  </a:lnTo>
                  <a:close/>
                  <a:moveTo>
                    <a:pt x="551801" y="274796"/>
                  </a:moveTo>
                  <a:lnTo>
                    <a:pt x="596237" y="274796"/>
                  </a:lnTo>
                  <a:cubicBezTo>
                    <a:pt x="607606" y="274796"/>
                    <a:pt x="616512" y="277940"/>
                    <a:pt x="622197" y="283655"/>
                  </a:cubicBezTo>
                  <a:cubicBezTo>
                    <a:pt x="626556" y="288036"/>
                    <a:pt x="628829" y="293465"/>
                    <a:pt x="628829" y="300133"/>
                  </a:cubicBezTo>
                  <a:lnTo>
                    <a:pt x="628829" y="300419"/>
                  </a:lnTo>
                  <a:cubicBezTo>
                    <a:pt x="628829" y="312420"/>
                    <a:pt x="622008" y="318802"/>
                    <a:pt x="614618" y="322612"/>
                  </a:cubicBezTo>
                  <a:cubicBezTo>
                    <a:pt x="626271" y="326612"/>
                    <a:pt x="634325" y="333280"/>
                    <a:pt x="634325" y="346805"/>
                  </a:cubicBezTo>
                  <a:lnTo>
                    <a:pt x="634325" y="347091"/>
                  </a:lnTo>
                  <a:cubicBezTo>
                    <a:pt x="634325" y="364903"/>
                    <a:pt x="619734" y="374428"/>
                    <a:pt x="597658" y="374428"/>
                  </a:cubicBezTo>
                  <a:lnTo>
                    <a:pt x="551801" y="374428"/>
                  </a:lnTo>
                  <a:lnTo>
                    <a:pt x="551801" y="274796"/>
                  </a:lnTo>
                  <a:close/>
                  <a:moveTo>
                    <a:pt x="592731" y="316802"/>
                  </a:moveTo>
                  <a:cubicBezTo>
                    <a:pt x="603911" y="316802"/>
                    <a:pt x="611396" y="312420"/>
                    <a:pt x="611396" y="303276"/>
                  </a:cubicBezTo>
                  <a:lnTo>
                    <a:pt x="611396" y="302990"/>
                  </a:lnTo>
                  <a:cubicBezTo>
                    <a:pt x="611396" y="295180"/>
                    <a:pt x="605143" y="290322"/>
                    <a:pt x="593963" y="290322"/>
                  </a:cubicBezTo>
                  <a:lnTo>
                    <a:pt x="568855" y="290322"/>
                  </a:lnTo>
                  <a:lnTo>
                    <a:pt x="568855" y="316802"/>
                  </a:lnTo>
                  <a:lnTo>
                    <a:pt x="592636" y="316802"/>
                  </a:lnTo>
                  <a:close/>
                  <a:moveTo>
                    <a:pt x="597848" y="358902"/>
                  </a:moveTo>
                  <a:cubicBezTo>
                    <a:pt x="609785" y="358902"/>
                    <a:pt x="616986" y="354235"/>
                    <a:pt x="616986" y="345281"/>
                  </a:cubicBezTo>
                  <a:lnTo>
                    <a:pt x="616986" y="344996"/>
                  </a:lnTo>
                  <a:cubicBezTo>
                    <a:pt x="616986" y="336614"/>
                    <a:pt x="610354" y="331565"/>
                    <a:pt x="596616" y="331565"/>
                  </a:cubicBezTo>
                  <a:lnTo>
                    <a:pt x="568950" y="331565"/>
                  </a:lnTo>
                  <a:lnTo>
                    <a:pt x="568950" y="358902"/>
                  </a:lnTo>
                  <a:lnTo>
                    <a:pt x="597848" y="358902"/>
                  </a:lnTo>
                  <a:close/>
                  <a:moveTo>
                    <a:pt x="655074" y="274796"/>
                  </a:moveTo>
                  <a:lnTo>
                    <a:pt x="672507" y="274796"/>
                  </a:lnTo>
                  <a:lnTo>
                    <a:pt x="672507" y="374428"/>
                  </a:lnTo>
                  <a:lnTo>
                    <a:pt x="655074" y="374428"/>
                  </a:lnTo>
                  <a:lnTo>
                    <a:pt x="655074" y="274796"/>
                  </a:lnTo>
                  <a:close/>
                  <a:moveTo>
                    <a:pt x="734092" y="274130"/>
                  </a:moveTo>
                  <a:lnTo>
                    <a:pt x="750199" y="274130"/>
                  </a:lnTo>
                  <a:lnTo>
                    <a:pt x="793782" y="374523"/>
                  </a:lnTo>
                  <a:lnTo>
                    <a:pt x="775402" y="374523"/>
                  </a:lnTo>
                  <a:lnTo>
                    <a:pt x="765359" y="350425"/>
                  </a:lnTo>
                  <a:lnTo>
                    <a:pt x="718459" y="350425"/>
                  </a:lnTo>
                  <a:lnTo>
                    <a:pt x="708227" y="374523"/>
                  </a:lnTo>
                  <a:lnTo>
                    <a:pt x="690414" y="374523"/>
                  </a:lnTo>
                  <a:lnTo>
                    <a:pt x="733998" y="274130"/>
                  </a:lnTo>
                  <a:close/>
                  <a:moveTo>
                    <a:pt x="759010" y="334899"/>
                  </a:moveTo>
                  <a:lnTo>
                    <a:pt x="741861" y="294989"/>
                  </a:lnTo>
                  <a:lnTo>
                    <a:pt x="724902" y="334899"/>
                  </a:lnTo>
                  <a:lnTo>
                    <a:pt x="759010" y="334899"/>
                  </a:lnTo>
                  <a:close/>
                  <a:moveTo>
                    <a:pt x="810837" y="274796"/>
                  </a:moveTo>
                  <a:lnTo>
                    <a:pt x="826943" y="274796"/>
                  </a:lnTo>
                  <a:lnTo>
                    <a:pt x="880096" y="343757"/>
                  </a:lnTo>
                  <a:lnTo>
                    <a:pt x="880096" y="274796"/>
                  </a:lnTo>
                  <a:lnTo>
                    <a:pt x="897245" y="274796"/>
                  </a:lnTo>
                  <a:lnTo>
                    <a:pt x="897245" y="374428"/>
                  </a:lnTo>
                  <a:lnTo>
                    <a:pt x="882654" y="374428"/>
                  </a:lnTo>
                  <a:lnTo>
                    <a:pt x="827986" y="303467"/>
                  </a:lnTo>
                  <a:lnTo>
                    <a:pt x="827986" y="374428"/>
                  </a:lnTo>
                  <a:lnTo>
                    <a:pt x="810837" y="374428"/>
                  </a:lnTo>
                  <a:lnTo>
                    <a:pt x="810837" y="274796"/>
                  </a:lnTo>
                  <a:close/>
                  <a:moveTo>
                    <a:pt x="918373" y="324898"/>
                  </a:moveTo>
                  <a:lnTo>
                    <a:pt x="918373" y="324612"/>
                  </a:lnTo>
                  <a:cubicBezTo>
                    <a:pt x="918373" y="296609"/>
                    <a:pt x="939881" y="273082"/>
                    <a:pt x="970389" y="273082"/>
                  </a:cubicBezTo>
                  <a:cubicBezTo>
                    <a:pt x="1000897" y="273082"/>
                    <a:pt x="1022120" y="296323"/>
                    <a:pt x="1022120" y="324326"/>
                  </a:cubicBezTo>
                  <a:lnTo>
                    <a:pt x="1022120" y="324612"/>
                  </a:lnTo>
                  <a:cubicBezTo>
                    <a:pt x="1022120" y="352616"/>
                    <a:pt x="1000613" y="376142"/>
                    <a:pt x="970105" y="376142"/>
                  </a:cubicBezTo>
                  <a:cubicBezTo>
                    <a:pt x="939596" y="376142"/>
                    <a:pt x="918373" y="352901"/>
                    <a:pt x="918373" y="324898"/>
                  </a:cubicBezTo>
                  <a:close/>
                  <a:moveTo>
                    <a:pt x="1003739" y="324898"/>
                  </a:moveTo>
                  <a:lnTo>
                    <a:pt x="1003739" y="324612"/>
                  </a:lnTo>
                  <a:cubicBezTo>
                    <a:pt x="1003739" y="305276"/>
                    <a:pt x="989717" y="289179"/>
                    <a:pt x="970010" y="289179"/>
                  </a:cubicBezTo>
                  <a:cubicBezTo>
                    <a:pt x="950303" y="289179"/>
                    <a:pt x="936565" y="304991"/>
                    <a:pt x="936565" y="324326"/>
                  </a:cubicBezTo>
                  <a:lnTo>
                    <a:pt x="936565" y="324612"/>
                  </a:lnTo>
                  <a:cubicBezTo>
                    <a:pt x="936565" y="343948"/>
                    <a:pt x="950587" y="360045"/>
                    <a:pt x="970294" y="360045"/>
                  </a:cubicBezTo>
                  <a:cubicBezTo>
                    <a:pt x="990001" y="360045"/>
                    <a:pt x="1003739" y="344234"/>
                    <a:pt x="1003739" y="324898"/>
                  </a:cubicBezTo>
                  <a:close/>
                  <a:moveTo>
                    <a:pt x="1035764" y="359950"/>
                  </a:moveTo>
                  <a:lnTo>
                    <a:pt x="1046280" y="347377"/>
                  </a:lnTo>
                  <a:cubicBezTo>
                    <a:pt x="1055755" y="355664"/>
                    <a:pt x="1065230" y="360331"/>
                    <a:pt x="1077547" y="360331"/>
                  </a:cubicBezTo>
                  <a:cubicBezTo>
                    <a:pt x="1088348" y="360331"/>
                    <a:pt x="1095075" y="355378"/>
                    <a:pt x="1095075" y="347758"/>
                  </a:cubicBezTo>
                  <a:lnTo>
                    <a:pt x="1095075" y="347472"/>
                  </a:lnTo>
                  <a:cubicBezTo>
                    <a:pt x="1095075" y="340328"/>
                    <a:pt x="1091095" y="336518"/>
                    <a:pt x="1072715" y="332232"/>
                  </a:cubicBezTo>
                  <a:cubicBezTo>
                    <a:pt x="1051586" y="327089"/>
                    <a:pt x="1039743" y="320802"/>
                    <a:pt x="1039743" y="302514"/>
                  </a:cubicBezTo>
                  <a:lnTo>
                    <a:pt x="1039743" y="302228"/>
                  </a:lnTo>
                  <a:cubicBezTo>
                    <a:pt x="1039743" y="285179"/>
                    <a:pt x="1053860" y="273368"/>
                    <a:pt x="1073567" y="273368"/>
                  </a:cubicBezTo>
                  <a:cubicBezTo>
                    <a:pt x="1087969" y="273368"/>
                    <a:pt x="1099528" y="277749"/>
                    <a:pt x="1109571" y="285845"/>
                  </a:cubicBezTo>
                  <a:lnTo>
                    <a:pt x="1100191" y="299085"/>
                  </a:lnTo>
                  <a:cubicBezTo>
                    <a:pt x="1091285" y="292418"/>
                    <a:pt x="1082379" y="288798"/>
                    <a:pt x="1073283" y="288798"/>
                  </a:cubicBezTo>
                  <a:cubicBezTo>
                    <a:pt x="1063051" y="288798"/>
                    <a:pt x="1057176" y="294037"/>
                    <a:pt x="1057176" y="300609"/>
                  </a:cubicBezTo>
                  <a:lnTo>
                    <a:pt x="1057176" y="300895"/>
                  </a:lnTo>
                  <a:cubicBezTo>
                    <a:pt x="1057176" y="308610"/>
                    <a:pt x="1061724" y="312039"/>
                    <a:pt x="1080673" y="316516"/>
                  </a:cubicBezTo>
                  <a:cubicBezTo>
                    <a:pt x="1101612" y="321659"/>
                    <a:pt x="1112508" y="329184"/>
                    <a:pt x="1112508" y="345662"/>
                  </a:cubicBezTo>
                  <a:lnTo>
                    <a:pt x="1112508" y="345948"/>
                  </a:lnTo>
                  <a:cubicBezTo>
                    <a:pt x="1112508" y="364617"/>
                    <a:pt x="1097917" y="375666"/>
                    <a:pt x="1077073" y="375666"/>
                  </a:cubicBezTo>
                  <a:cubicBezTo>
                    <a:pt x="1061914" y="375666"/>
                    <a:pt x="1047607" y="370427"/>
                    <a:pt x="1035669" y="359759"/>
                  </a:cubicBezTo>
                  <a:close/>
                </a:path>
              </a:pathLst>
            </a:custGeom>
            <a:solidFill>
              <a:srgbClr val="5B5B5F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34C75D41-0B9F-4A79-BFD3-A2FD19C54661}"/>
                </a:ext>
              </a:extLst>
            </p:cNvPr>
            <p:cNvSpPr/>
            <p:nvPr/>
          </p:nvSpPr>
          <p:spPr>
            <a:xfrm>
              <a:off x="3975100" y="2382297"/>
              <a:ext cx="40930" cy="371284"/>
            </a:xfrm>
            <a:custGeom>
              <a:avLst/>
              <a:gdLst>
                <a:gd name="connsiteX0" fmla="*/ 0 w 40930"/>
                <a:gd name="connsiteY0" fmla="*/ 0 h 371284"/>
                <a:gd name="connsiteX1" fmla="*/ 0 w 40930"/>
                <a:gd name="connsiteY1" fmla="*/ 371285 h 371284"/>
                <a:gd name="connsiteX2" fmla="*/ 40930 w 40930"/>
                <a:gd name="connsiteY2" fmla="*/ 174212 h 371284"/>
                <a:gd name="connsiteX3" fmla="*/ 0 w 40930"/>
                <a:gd name="connsiteY3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0" h="371284">
                  <a:moveTo>
                    <a:pt x="0" y="0"/>
                  </a:moveTo>
                  <a:lnTo>
                    <a:pt x="0" y="371285"/>
                  </a:lnTo>
                  <a:lnTo>
                    <a:pt x="40930" y="174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500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02EB4F-61DE-DDCF-56C0-20F44EAF0B91}"/>
              </a:ext>
            </a:extLst>
          </p:cNvPr>
          <p:cNvSpPr txBox="1"/>
          <p:nvPr userDrawn="1"/>
        </p:nvSpPr>
        <p:spPr>
          <a:xfrm>
            <a:off x="3302261" y="3117074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err="1">
                <a:solidFill>
                  <a:srgbClr val="FF7500"/>
                </a:solidFill>
                <a:latin typeface="Montserrat" pitchFamily="2" charset="77"/>
              </a:rPr>
              <a:t>www.positiva.gov.co</a:t>
            </a:r>
            <a:endParaRPr lang="es-CO">
              <a:solidFill>
                <a:srgbClr val="FF75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7805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0708"/>
            <a:ext cx="7886700" cy="99417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66339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9289"/>
            <a:ext cx="3868340" cy="24329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66339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9289"/>
            <a:ext cx="3887391" cy="24329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06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C914F5A-D2CE-198C-7FFF-BF0489F5A3D9}"/>
              </a:ext>
            </a:extLst>
          </p:cNvPr>
          <p:cNvSpPr/>
          <p:nvPr userDrawn="1"/>
        </p:nvSpPr>
        <p:spPr>
          <a:xfrm>
            <a:off x="965094" y="1315116"/>
            <a:ext cx="721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>
                <a:solidFill>
                  <a:srgbClr val="FF7500"/>
                </a:solidFill>
                <a:latin typeface="Montserrat" pitchFamily="2" charset="77"/>
              </a:rPr>
              <a:t>Plantillas de Presentaciones Institucionales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F64B6F9-3E1B-FD12-A8B3-AE09B8761B5A}"/>
              </a:ext>
            </a:extLst>
          </p:cNvPr>
          <p:cNvSpPr/>
          <p:nvPr userDrawn="1"/>
        </p:nvSpPr>
        <p:spPr>
          <a:xfrm>
            <a:off x="485030" y="2054092"/>
            <a:ext cx="80308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b="1">
                <a:solidFill>
                  <a:srgbClr val="334C5A"/>
                </a:solidFill>
                <a:latin typeface="Montserrat" pitchFamily="2" charset="77"/>
              </a:rPr>
              <a:t>IMPORTANTE:</a:t>
            </a:r>
          </a:p>
          <a:p>
            <a:pPr algn="ctr"/>
            <a:endParaRPr lang="es-ES_tradnl" sz="900" b="1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900">
                <a:solidFill>
                  <a:srgbClr val="334C5A"/>
                </a:solidFill>
                <a:latin typeface="Montserrat" pitchFamily="2" charset="77"/>
              </a:rPr>
              <a:t>Las diapositivas contenidas en este documento corresponden a recursos gráficos que pueden ser utilizados dentro de las Plantillas de Presentaciones Institucionales MIS_4_1_3_FR07 publicadas en la carpeta formatos del sub proceso imagen, marca, publicidad, posicionamiento y comunicaciones (SIMPLE).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E1BC0E-2695-ECC2-C8AE-E123122D6A50}"/>
              </a:ext>
            </a:extLst>
          </p:cNvPr>
          <p:cNvSpPr/>
          <p:nvPr userDrawn="1"/>
        </p:nvSpPr>
        <p:spPr>
          <a:xfrm>
            <a:off x="485030" y="2882882"/>
            <a:ext cx="80308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>
                <a:solidFill>
                  <a:srgbClr val="334C5A"/>
                </a:solidFill>
                <a:latin typeface="Montserrat" pitchFamily="2" charset="77"/>
              </a:rPr>
              <a:t>Estas piezas gráficas son totalmente editables, se pueden pegar en las presentaciones corporativas que esté diseñando.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747E1F-3DF8-66D3-1137-1B816E6A61C7}"/>
              </a:ext>
            </a:extLst>
          </p:cNvPr>
          <p:cNvSpPr/>
          <p:nvPr userDrawn="1"/>
        </p:nvSpPr>
        <p:spPr>
          <a:xfrm>
            <a:off x="525090" y="3160839"/>
            <a:ext cx="80938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>
                <a:solidFill>
                  <a:srgbClr val="334C5A"/>
                </a:solidFill>
                <a:latin typeface="Montserrat" pitchFamily="2" charset="77"/>
              </a:rPr>
              <a:t>El uso de estos elementos gráficos y la información contenida en este documento, están diseñados exclusivamente para la comunicación interna y/o externa corporativa, cualquier modificación debe ser revisada por la Gerencia de Mercadeo y Comunicaciones.</a:t>
            </a:r>
          </a:p>
          <a:p>
            <a:pPr algn="ctr"/>
            <a:endParaRPr lang="es-ES_tradnl" sz="900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900">
                <a:solidFill>
                  <a:srgbClr val="334C5A"/>
                </a:solidFill>
                <a:latin typeface="Montserrat" pitchFamily="2" charset="77"/>
              </a:rPr>
              <a:t>Vale la pena recordar que, </a:t>
            </a:r>
            <a:r>
              <a:rPr lang="es-ES_tradnl" sz="900" b="1">
                <a:solidFill>
                  <a:srgbClr val="334C5A"/>
                </a:solidFill>
                <a:latin typeface="Montserrat" pitchFamily="2" charset="77"/>
              </a:rPr>
              <a:t>estas herramientas son elementos complementarios para mejorar gráficamente sus presentaciones,</a:t>
            </a:r>
          </a:p>
          <a:p>
            <a:pPr algn="ctr"/>
            <a:r>
              <a:rPr lang="es-ES_tradnl" sz="900">
                <a:solidFill>
                  <a:srgbClr val="334C5A"/>
                </a:solidFill>
                <a:latin typeface="Montserrat" pitchFamily="2" charset="77"/>
              </a:rPr>
              <a:t>éstas deben ser diseñadas sobre las Plantillas de Presentaciones Institucionales MIS_4_1_3_FR07.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EBA382-885F-4692-8233-88816F88E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957" y="552568"/>
            <a:ext cx="1570087" cy="3817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E08859-EF13-E985-3723-B710BAC017A8}"/>
              </a:ext>
            </a:extLst>
          </p:cNvPr>
          <p:cNvSpPr txBox="1"/>
          <p:nvPr userDrawn="1"/>
        </p:nvSpPr>
        <p:spPr>
          <a:xfrm>
            <a:off x="867306" y="4058918"/>
            <a:ext cx="7409401" cy="276999"/>
          </a:xfrm>
          <a:prstGeom prst="rect">
            <a:avLst/>
          </a:prstGeom>
          <a:solidFill>
            <a:srgbClr val="FF75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sz="1200">
                <a:solidFill>
                  <a:schemeClr val="bg1"/>
                </a:solidFill>
                <a:latin typeface="Montserrat" pitchFamily="2" charset="77"/>
              </a:rPr>
              <a:t>Nota: Esta diapositiva es solamente de uso instructivo, no debe ser incluida en presentaciones.</a:t>
            </a:r>
          </a:p>
        </p:txBody>
      </p:sp>
    </p:spTree>
    <p:extLst>
      <p:ext uri="{BB962C8B-B14F-4D97-AF65-F5344CB8AC3E}">
        <p14:creationId xmlns:p14="http://schemas.microsoft.com/office/powerpoint/2010/main" val="3738305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6371"/>
            <a:ext cx="7886700" cy="994172"/>
          </a:xfrm>
        </p:spPr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028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6F1E-69CB-CC42-83E0-BD2920D26B65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D851-9331-274E-9BA9-709A3B6415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966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90603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96068"/>
            <a:ext cx="2949178" cy="2405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1206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BF06F29-903A-B346-9E5D-9AF6833E1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00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998A93-6C22-434F-AC84-184FF21E95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17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865BDFC-40D6-2C48-BB43-C6C101E551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028059-EC88-9741-98C6-9BDABBDC2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0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CFE29F3-510B-E642-A1C9-5A848F1C35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5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039CE7-A48B-C4EB-50DE-67FCC208C9B0}"/>
              </a:ext>
            </a:extLst>
          </p:cNvPr>
          <p:cNvSpPr/>
          <p:nvPr userDrawn="1"/>
        </p:nvSpPr>
        <p:spPr>
          <a:xfrm>
            <a:off x="3932190" y="219290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rgbClr val="E0331E"/>
                </a:solidFill>
                <a:latin typeface="Montserrat" pitchFamily="2" charset="77"/>
              </a:rPr>
              <a:t>83,59%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3EC2A1-A9AC-EC44-4228-17B6E0C8C75A}"/>
              </a:ext>
            </a:extLst>
          </p:cNvPr>
          <p:cNvSpPr/>
          <p:nvPr userDrawn="1"/>
        </p:nvSpPr>
        <p:spPr>
          <a:xfrm>
            <a:off x="3932190" y="3127980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rgbClr val="00B32E"/>
                </a:solidFill>
                <a:latin typeface="Montserrat" pitchFamily="2" charset="77"/>
              </a:rPr>
              <a:t>7,25%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EAF686D-F750-951A-0C08-25C215EF80BE}"/>
              </a:ext>
            </a:extLst>
          </p:cNvPr>
          <p:cNvSpPr/>
          <p:nvPr userDrawn="1"/>
        </p:nvSpPr>
        <p:spPr>
          <a:xfrm>
            <a:off x="3932190" y="35873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rgbClr val="F4AC1C"/>
                </a:solidFill>
                <a:latin typeface="Montserrat" pitchFamily="2" charset="77"/>
              </a:rPr>
              <a:t>0,00040%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18BD290-09AA-4984-EACD-78CA0B96D212}"/>
              </a:ext>
            </a:extLst>
          </p:cNvPr>
          <p:cNvSpPr/>
          <p:nvPr userDrawn="1"/>
        </p:nvSpPr>
        <p:spPr>
          <a:xfrm>
            <a:off x="5206276" y="2294751"/>
            <a:ext cx="2514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>
                <a:solidFill>
                  <a:srgbClr val="334C5A"/>
                </a:solidFill>
                <a:latin typeface="Montserrat" pitchFamily="2" charset="77"/>
              </a:rPr>
              <a:t>Grupo Bicentenario S.A.S.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5B397D7-A41F-E4B8-CF0B-ED575E333939}"/>
              </a:ext>
            </a:extLst>
          </p:cNvPr>
          <p:cNvSpPr/>
          <p:nvPr userDrawn="1"/>
        </p:nvSpPr>
        <p:spPr>
          <a:xfrm>
            <a:off x="4918437" y="3207667"/>
            <a:ext cx="2962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>
                <a:solidFill>
                  <a:srgbClr val="334C5A"/>
                </a:solidFill>
                <a:latin typeface="Montserrat" pitchFamily="2" charset="77"/>
              </a:rPr>
              <a:t>Previsora S.A. Compañía de Seguros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8C9D774-EE7B-4BFB-F7F2-0DA6E9AD5A28}"/>
              </a:ext>
            </a:extLst>
          </p:cNvPr>
          <p:cNvSpPr/>
          <p:nvPr userDrawn="1"/>
        </p:nvSpPr>
        <p:spPr>
          <a:xfrm>
            <a:off x="5699432" y="3653108"/>
            <a:ext cx="1605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>
                <a:solidFill>
                  <a:srgbClr val="334C5A"/>
                </a:solidFill>
                <a:latin typeface="Montserrat" pitchFamily="2" charset="77"/>
              </a:rPr>
              <a:t>Capital Privado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387702B-C777-B975-529D-37DA8FD9B1A7}"/>
              </a:ext>
            </a:extLst>
          </p:cNvPr>
          <p:cNvSpPr/>
          <p:nvPr userDrawn="1"/>
        </p:nvSpPr>
        <p:spPr>
          <a:xfrm>
            <a:off x="4735719" y="2708469"/>
            <a:ext cx="3328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>
                <a:solidFill>
                  <a:srgbClr val="334C5A"/>
                </a:solidFill>
                <a:latin typeface="Montserrat" pitchFamily="2" charset="77"/>
              </a:rPr>
              <a:t>Ministerio de Hacienda y Crédito Público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6BEEE36-9647-314D-2003-13F1C1D16B58}"/>
              </a:ext>
            </a:extLst>
          </p:cNvPr>
          <p:cNvSpPr/>
          <p:nvPr userDrawn="1"/>
        </p:nvSpPr>
        <p:spPr>
          <a:xfrm>
            <a:off x="3932190" y="26254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>
                <a:solidFill>
                  <a:srgbClr val="14A0B3"/>
                </a:solidFill>
                <a:latin typeface="Montserrat" pitchFamily="2" charset="77"/>
              </a:rPr>
              <a:t>9,1%</a:t>
            </a: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7C5D152C-50E5-FC9A-90C6-8AC842063825}"/>
              </a:ext>
            </a:extLst>
          </p:cNvPr>
          <p:cNvSpPr/>
          <p:nvPr userDrawn="1"/>
        </p:nvSpPr>
        <p:spPr>
          <a:xfrm>
            <a:off x="3290151" y="3117797"/>
            <a:ext cx="409575" cy="22193"/>
          </a:xfrm>
          <a:custGeom>
            <a:avLst/>
            <a:gdLst>
              <a:gd name="connsiteX0" fmla="*/ 0 w 409575"/>
              <a:gd name="connsiteY0" fmla="*/ 22193 h 22193"/>
              <a:gd name="connsiteX1" fmla="*/ 409575 w 409575"/>
              <a:gd name="connsiteY1" fmla="*/ 22193 h 22193"/>
              <a:gd name="connsiteX2" fmla="*/ 409575 w 409575"/>
              <a:gd name="connsiteY2" fmla="*/ 0 h 22193"/>
              <a:gd name="connsiteX3" fmla="*/ 95 w 409575"/>
              <a:gd name="connsiteY3" fmla="*/ 16478 h 22193"/>
              <a:gd name="connsiteX4" fmla="*/ 95 w 409575"/>
              <a:gd name="connsiteY4" fmla="*/ 22193 h 2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" h="22193">
                <a:moveTo>
                  <a:pt x="0" y="22193"/>
                </a:moveTo>
                <a:lnTo>
                  <a:pt x="409575" y="22193"/>
                </a:lnTo>
                <a:cubicBezTo>
                  <a:pt x="409575" y="18002"/>
                  <a:pt x="409289" y="2953"/>
                  <a:pt x="409575" y="0"/>
                </a:cubicBezTo>
                <a:lnTo>
                  <a:pt x="95" y="16478"/>
                </a:lnTo>
                <a:cubicBezTo>
                  <a:pt x="95" y="18002"/>
                  <a:pt x="95" y="21241"/>
                  <a:pt x="95" y="22193"/>
                </a:cubicBezTo>
                <a:close/>
              </a:path>
            </a:pathLst>
          </a:custGeom>
          <a:solidFill>
            <a:srgbClr val="F4AC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6D695900-8027-1FC3-526A-AE233FF4D209}"/>
              </a:ext>
            </a:extLst>
          </p:cNvPr>
          <p:cNvSpPr/>
          <p:nvPr userDrawn="1"/>
        </p:nvSpPr>
        <p:spPr>
          <a:xfrm>
            <a:off x="3215951" y="2641071"/>
            <a:ext cx="482822" cy="485203"/>
          </a:xfrm>
          <a:custGeom>
            <a:avLst/>
            <a:gdLst>
              <a:gd name="connsiteX0" fmla="*/ 73342 w 482822"/>
              <a:gd name="connsiteY0" fmla="*/ 485108 h 485203"/>
              <a:gd name="connsiteX1" fmla="*/ 482822 w 482822"/>
              <a:gd name="connsiteY1" fmla="*/ 468630 h 485203"/>
              <a:gd name="connsiteX2" fmla="*/ 368903 w 482822"/>
              <a:gd name="connsiteY2" fmla="*/ 0 h 485203"/>
              <a:gd name="connsiteX3" fmla="*/ 0 w 482822"/>
              <a:gd name="connsiteY3" fmla="*/ 177832 h 485203"/>
              <a:gd name="connsiteX4" fmla="*/ 73438 w 482822"/>
              <a:gd name="connsiteY4" fmla="*/ 485203 h 4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22" h="485203">
                <a:moveTo>
                  <a:pt x="73342" y="485108"/>
                </a:moveTo>
                <a:lnTo>
                  <a:pt x="482822" y="468630"/>
                </a:lnTo>
                <a:cubicBezTo>
                  <a:pt x="477488" y="299085"/>
                  <a:pt x="436245" y="138494"/>
                  <a:pt x="368903" y="0"/>
                </a:cubicBezTo>
                <a:lnTo>
                  <a:pt x="0" y="177832"/>
                </a:lnTo>
                <a:cubicBezTo>
                  <a:pt x="43529" y="267176"/>
                  <a:pt x="70390" y="373285"/>
                  <a:pt x="73438" y="485203"/>
                </a:cubicBezTo>
                <a:close/>
              </a:path>
            </a:pathLst>
          </a:custGeom>
          <a:solidFill>
            <a:srgbClr val="00B32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65F9C25-50D6-1695-CE53-607239EDE9C6}"/>
              </a:ext>
            </a:extLst>
          </p:cNvPr>
          <p:cNvSpPr/>
          <p:nvPr userDrawn="1"/>
        </p:nvSpPr>
        <p:spPr>
          <a:xfrm>
            <a:off x="2928296" y="2147009"/>
            <a:ext cx="650938" cy="662463"/>
          </a:xfrm>
          <a:custGeom>
            <a:avLst/>
            <a:gdLst>
              <a:gd name="connsiteX0" fmla="*/ 282035 w 650938"/>
              <a:gd name="connsiteY0" fmla="*/ 662464 h 662463"/>
              <a:gd name="connsiteX1" fmla="*/ 650938 w 650938"/>
              <a:gd name="connsiteY1" fmla="*/ 484632 h 662463"/>
              <a:gd name="connsiteX2" fmla="*/ 214789 w 650938"/>
              <a:gd name="connsiteY2" fmla="*/ 0 h 662463"/>
              <a:gd name="connsiteX3" fmla="*/ 0 w 650938"/>
              <a:gd name="connsiteY3" fmla="*/ 348710 h 662463"/>
              <a:gd name="connsiteX4" fmla="*/ 282035 w 650938"/>
              <a:gd name="connsiteY4" fmla="*/ 662464 h 6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38" h="662463">
                <a:moveTo>
                  <a:pt x="282035" y="662464"/>
                </a:moveTo>
                <a:lnTo>
                  <a:pt x="650938" y="484632"/>
                </a:lnTo>
                <a:cubicBezTo>
                  <a:pt x="555784" y="285559"/>
                  <a:pt x="401288" y="115062"/>
                  <a:pt x="214789" y="0"/>
                </a:cubicBezTo>
                <a:lnTo>
                  <a:pt x="0" y="348710"/>
                </a:lnTo>
                <a:cubicBezTo>
                  <a:pt x="120301" y="422815"/>
                  <a:pt x="221075" y="533876"/>
                  <a:pt x="282035" y="662464"/>
                </a:cubicBezTo>
                <a:close/>
              </a:path>
            </a:pathLst>
          </a:custGeom>
          <a:solidFill>
            <a:srgbClr val="15A0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EC01DB20-A94E-B80A-EDFA-F32EA3084A36}"/>
              </a:ext>
            </a:extLst>
          </p:cNvPr>
          <p:cNvSpPr/>
          <p:nvPr userDrawn="1"/>
        </p:nvSpPr>
        <p:spPr>
          <a:xfrm>
            <a:off x="1341051" y="1968130"/>
            <a:ext cx="2358390" cy="2358390"/>
          </a:xfrm>
          <a:custGeom>
            <a:avLst/>
            <a:gdLst>
              <a:gd name="connsiteX0" fmla="*/ 1948815 w 2358390"/>
              <a:gd name="connsiteY0" fmla="*/ 1179195 h 2358390"/>
              <a:gd name="connsiteX1" fmla="*/ 1179195 w 2358390"/>
              <a:gd name="connsiteY1" fmla="*/ 1948815 h 2358390"/>
              <a:gd name="connsiteX2" fmla="*/ 409575 w 2358390"/>
              <a:gd name="connsiteY2" fmla="*/ 1179195 h 2358390"/>
              <a:gd name="connsiteX3" fmla="*/ 1179195 w 2358390"/>
              <a:gd name="connsiteY3" fmla="*/ 409575 h 2358390"/>
              <a:gd name="connsiteX4" fmla="*/ 1578102 w 2358390"/>
              <a:gd name="connsiteY4" fmla="*/ 522923 h 2358390"/>
              <a:gd name="connsiteX5" fmla="*/ 1792891 w 2358390"/>
              <a:gd name="connsiteY5" fmla="*/ 174212 h 2358390"/>
              <a:gd name="connsiteX6" fmla="*/ 1179195 w 2358390"/>
              <a:gd name="connsiteY6" fmla="*/ 0 h 2358390"/>
              <a:gd name="connsiteX7" fmla="*/ 0 w 2358390"/>
              <a:gd name="connsiteY7" fmla="*/ 1179195 h 2358390"/>
              <a:gd name="connsiteX8" fmla="*/ 1179195 w 2358390"/>
              <a:gd name="connsiteY8" fmla="*/ 2358390 h 2358390"/>
              <a:gd name="connsiteX9" fmla="*/ 2358390 w 2358390"/>
              <a:gd name="connsiteY9" fmla="*/ 1179195 h 2358390"/>
              <a:gd name="connsiteX10" fmla="*/ 1948815 w 2358390"/>
              <a:gd name="connsiteY10" fmla="*/ 1179195 h 23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8390" h="2358390">
                <a:moveTo>
                  <a:pt x="1948815" y="1179195"/>
                </a:moveTo>
                <a:cubicBezTo>
                  <a:pt x="1948815" y="1603534"/>
                  <a:pt x="1603534" y="1948815"/>
                  <a:pt x="1179195" y="1948815"/>
                </a:cubicBezTo>
                <a:cubicBezTo>
                  <a:pt x="754856" y="1948815"/>
                  <a:pt x="409575" y="1603534"/>
                  <a:pt x="409575" y="1179195"/>
                </a:cubicBezTo>
                <a:cubicBezTo>
                  <a:pt x="409575" y="754856"/>
                  <a:pt x="754856" y="409575"/>
                  <a:pt x="1179195" y="409575"/>
                </a:cubicBezTo>
                <a:cubicBezTo>
                  <a:pt x="1327404" y="409575"/>
                  <a:pt x="1465898" y="451771"/>
                  <a:pt x="1578102" y="522923"/>
                </a:cubicBezTo>
                <a:lnTo>
                  <a:pt x="1792891" y="174212"/>
                </a:lnTo>
                <a:cubicBezTo>
                  <a:pt x="1618202" y="64484"/>
                  <a:pt x="1406081" y="0"/>
                  <a:pt x="1179195" y="0"/>
                </a:cubicBezTo>
                <a:cubicBezTo>
                  <a:pt x="529019" y="0"/>
                  <a:pt x="0" y="529019"/>
                  <a:pt x="0" y="1179195"/>
                </a:cubicBezTo>
                <a:cubicBezTo>
                  <a:pt x="0" y="1829372"/>
                  <a:pt x="529019" y="2358390"/>
                  <a:pt x="1179195" y="2358390"/>
                </a:cubicBezTo>
                <a:cubicBezTo>
                  <a:pt x="1829372" y="2358390"/>
                  <a:pt x="2358390" y="1829372"/>
                  <a:pt x="2358390" y="1179195"/>
                </a:cubicBezTo>
                <a:lnTo>
                  <a:pt x="1948815" y="1179195"/>
                </a:lnTo>
                <a:close/>
              </a:path>
            </a:pathLst>
          </a:custGeom>
          <a:solidFill>
            <a:srgbClr val="E0341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5F960D2-9ECD-006B-440B-C0AEBC9B5AD9}"/>
              </a:ext>
            </a:extLst>
          </p:cNvPr>
          <p:cNvSpPr txBox="1"/>
          <p:nvPr userDrawn="1"/>
        </p:nvSpPr>
        <p:spPr>
          <a:xfrm>
            <a:off x="1873986" y="850223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>
                <a:solidFill>
                  <a:srgbClr val="FF7500"/>
                </a:solidFill>
                <a:latin typeface="Montserrat" pitchFamily="2" charset="77"/>
              </a:rPr>
              <a:t>Composición Accionaria</a:t>
            </a:r>
          </a:p>
        </p:txBody>
      </p:sp>
    </p:spTree>
    <p:extLst>
      <p:ext uri="{BB962C8B-B14F-4D97-AF65-F5344CB8AC3E}">
        <p14:creationId xmlns:p14="http://schemas.microsoft.com/office/powerpoint/2010/main" val="27776237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74C3D8F-4FA6-1046-9002-50402F8BC3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17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C72963-CA05-0649-A033-CC098CFF3C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8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FDC54C-C702-EF4F-8734-006174BEB5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F8B8EC-83AD-2B44-BF31-11A5CD9B3F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1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31B8154-BD85-F042-A927-31F24AC89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223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27AE27-127A-9F45-97D7-D49D94C81A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04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10C7177-5F9B-4D46-82F0-F35F5D390A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459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CCD9F0C-FB43-9E41-A972-5D959ED3B0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30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787767F-2EE3-0143-8798-1903E309B6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05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5B30C8-5A7C-D54A-87DC-4A632A94D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7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DB7EE8-1DAA-4D21-296B-C7D4D0FC3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89" y="1991392"/>
            <a:ext cx="2757121" cy="11608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641209-9653-93E5-A5CB-9E15F28AD9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8716">
            <a:off x="298427" y="2414566"/>
            <a:ext cx="2081132" cy="14735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FE0D76-06A1-15AC-81F1-9A571BB698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4444">
            <a:off x="2413109" y="3078729"/>
            <a:ext cx="2192712" cy="14735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3334B9-62DE-0A30-3B47-D4DA435645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329" y="1929131"/>
            <a:ext cx="1952349" cy="26431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9EAAB6A-79DD-C85E-04AC-7F1A10FCE602}"/>
              </a:ext>
            </a:extLst>
          </p:cNvPr>
          <p:cNvSpPr/>
          <p:nvPr userDrawn="1"/>
        </p:nvSpPr>
        <p:spPr>
          <a:xfrm>
            <a:off x="3910106" y="210930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>
                <a:solidFill>
                  <a:srgbClr val="FF7500"/>
                </a:solidFill>
                <a:latin typeface="Montserrat" pitchFamily="2" charset="77"/>
              </a:rPr>
              <a:t>24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633CAF-1EB9-46C7-4FD4-0485B954F276}"/>
              </a:ext>
            </a:extLst>
          </p:cNvPr>
          <p:cNvSpPr/>
          <p:nvPr userDrawn="1"/>
        </p:nvSpPr>
        <p:spPr>
          <a:xfrm>
            <a:off x="3730163" y="2387667"/>
            <a:ext cx="86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>
                <a:solidFill>
                  <a:srgbClr val="334D5A"/>
                </a:solidFill>
                <a:latin typeface="Montserrat" pitchFamily="2" charset="77"/>
              </a:rPr>
              <a:t>Aliados</a:t>
            </a:r>
          </a:p>
          <a:p>
            <a:pPr algn="ctr"/>
            <a:r>
              <a:rPr lang="es-CO" sz="800" b="1">
                <a:solidFill>
                  <a:srgbClr val="334D5A"/>
                </a:solidFill>
                <a:latin typeface="Montserrat" pitchFamily="2" charset="77"/>
              </a:rPr>
              <a:t>Estratégicos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812430-C40C-E4F6-9FFB-356DBFFC4FF2}"/>
              </a:ext>
            </a:extLst>
          </p:cNvPr>
          <p:cNvSpPr/>
          <p:nvPr userDrawn="1"/>
        </p:nvSpPr>
        <p:spPr>
          <a:xfrm>
            <a:off x="3851971" y="3602879"/>
            <a:ext cx="664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>
                <a:solidFill>
                  <a:srgbClr val="FF7500"/>
                </a:solidFill>
                <a:latin typeface="Montserrat" pitchFamily="2" charset="77"/>
              </a:rPr>
              <a:t>720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623C75F-D342-AFED-3F8E-0E3D7D6A0709}"/>
              </a:ext>
            </a:extLst>
          </p:cNvPr>
          <p:cNvSpPr/>
          <p:nvPr userDrawn="1"/>
        </p:nvSpPr>
        <p:spPr>
          <a:xfrm>
            <a:off x="3877652" y="3464051"/>
            <a:ext cx="5693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>
                <a:solidFill>
                  <a:srgbClr val="334D5A"/>
                </a:solidFill>
                <a:latin typeface="Montserrat" pitchFamily="2" charset="77"/>
              </a:rPr>
              <a:t>Más de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683CA4-FED7-7A59-C03D-B83558A6A12B}"/>
              </a:ext>
            </a:extLst>
          </p:cNvPr>
          <p:cNvSpPr/>
          <p:nvPr userDrawn="1"/>
        </p:nvSpPr>
        <p:spPr>
          <a:xfrm>
            <a:off x="3698849" y="3901589"/>
            <a:ext cx="955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>
                <a:solidFill>
                  <a:srgbClr val="334D5A"/>
                </a:solidFill>
                <a:latin typeface="Montserrat" pitchFamily="2" charset="77"/>
              </a:rPr>
              <a:t>Trabajadores</a:t>
            </a:r>
          </a:p>
          <a:p>
            <a:pPr algn="ctr"/>
            <a:r>
              <a:rPr lang="es-CO" sz="800" b="1">
                <a:solidFill>
                  <a:srgbClr val="334D5A"/>
                </a:solidFill>
                <a:latin typeface="Montserrat" pitchFamily="2" charset="77"/>
              </a:rPr>
              <a:t>Directos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30FEA2-E00D-235C-9491-626EA15D9384}"/>
              </a:ext>
            </a:extLst>
          </p:cNvPr>
          <p:cNvSpPr/>
          <p:nvPr userDrawn="1"/>
        </p:nvSpPr>
        <p:spPr>
          <a:xfrm>
            <a:off x="464319" y="250644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>
                <a:solidFill>
                  <a:srgbClr val="FF7500"/>
                </a:solidFill>
                <a:latin typeface="Montserrat" pitchFamily="2" charset="77"/>
              </a:rPr>
              <a:t>35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B9DFA5-E26C-CBFE-42FF-2640A2D89AF5}"/>
              </a:ext>
            </a:extLst>
          </p:cNvPr>
          <p:cNvSpPr/>
          <p:nvPr userDrawn="1"/>
        </p:nvSpPr>
        <p:spPr>
          <a:xfrm>
            <a:off x="281349" y="2760643"/>
            <a:ext cx="86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>
                <a:solidFill>
                  <a:srgbClr val="334D5A"/>
                </a:solidFill>
                <a:latin typeface="Montserrat" pitchFamily="2" charset="77"/>
              </a:rPr>
              <a:t>Puntos de</a:t>
            </a:r>
          </a:p>
          <a:p>
            <a:pPr algn="ctr"/>
            <a:r>
              <a:rPr lang="es-CO" sz="800" b="1">
                <a:solidFill>
                  <a:srgbClr val="334D5A"/>
                </a:solidFill>
                <a:latin typeface="Montserrat" pitchFamily="2" charset="77"/>
              </a:rPr>
              <a:t>Atención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BC21646-6C7F-BDF4-2E5A-93B9153F48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3707796"/>
            <a:ext cx="3556709" cy="30864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222CADA-0BC7-EC61-0E35-E352172B45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3345853"/>
            <a:ext cx="3556709" cy="30864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F3F7C54-8E1D-7088-20CB-BA43A4CD9E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976997"/>
            <a:ext cx="3556709" cy="30864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0BE88-57C0-F212-DBF5-C40CFEEE1F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619295"/>
            <a:ext cx="3556709" cy="30864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300420C-D42F-3C3E-960D-BE5EDB2A022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269427"/>
            <a:ext cx="3556709" cy="308640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6E12AB1B-FF79-8705-1823-F7682DE68438}"/>
              </a:ext>
            </a:extLst>
          </p:cNvPr>
          <p:cNvSpPr/>
          <p:nvPr userDrawn="1"/>
        </p:nvSpPr>
        <p:spPr>
          <a:xfrm>
            <a:off x="5307538" y="2279606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>
                <a:solidFill>
                  <a:srgbClr val="1C76A5"/>
                </a:solidFill>
                <a:latin typeface="Montserrat" pitchFamily="2" charset="77"/>
              </a:rPr>
              <a:t>Gerencia sucursal tipo A - Coordinadora Atlántico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20EF68F-EFA4-DFED-F341-C18B9D8C8C93}"/>
              </a:ext>
            </a:extLst>
          </p:cNvPr>
          <p:cNvSpPr/>
          <p:nvPr userDrawn="1"/>
        </p:nvSpPr>
        <p:spPr>
          <a:xfrm>
            <a:off x="5307538" y="2644944"/>
            <a:ext cx="34239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>
                <a:solidFill>
                  <a:srgbClr val="890C62"/>
                </a:solidFill>
                <a:latin typeface="Montserrat" pitchFamily="2" charset="77"/>
              </a:rPr>
              <a:t>Gerencia sucursal tipo A - Coordinadora Antioquia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C9E380B-42EB-60AF-597A-49FEF926F190}"/>
              </a:ext>
            </a:extLst>
          </p:cNvPr>
          <p:cNvSpPr/>
          <p:nvPr userDrawn="1"/>
        </p:nvSpPr>
        <p:spPr>
          <a:xfrm>
            <a:off x="5307537" y="2998988"/>
            <a:ext cx="3423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>
                <a:solidFill>
                  <a:srgbClr val="A01014"/>
                </a:solidFill>
                <a:latin typeface="Montserrat" pitchFamily="2" charset="77"/>
              </a:rPr>
              <a:t>Gerencia sucursal tipo A - Coordinadora Santander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A951668-3261-12E3-D032-3E5EC97CBFEA}"/>
              </a:ext>
            </a:extLst>
          </p:cNvPr>
          <p:cNvSpPr/>
          <p:nvPr userDrawn="1"/>
        </p:nvSpPr>
        <p:spPr>
          <a:xfrm>
            <a:off x="5307538" y="3357136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>
                <a:solidFill>
                  <a:srgbClr val="5F8524"/>
                </a:solidFill>
                <a:latin typeface="Montserrat" pitchFamily="2" charset="77"/>
              </a:rPr>
              <a:t>Gerencia sucursal tipo A - Coordinadora Bogotá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7E754F5-BCD5-0109-88EE-4014097CED73}"/>
              </a:ext>
            </a:extLst>
          </p:cNvPr>
          <p:cNvSpPr/>
          <p:nvPr userDrawn="1"/>
        </p:nvSpPr>
        <p:spPr>
          <a:xfrm>
            <a:off x="5307538" y="3701534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>
                <a:solidFill>
                  <a:srgbClr val="BE8D10"/>
                </a:solidFill>
                <a:latin typeface="Montserrat" pitchFamily="2" charset="77"/>
              </a:rPr>
              <a:t>Gerencia sucursal tipo A - Coordinadora Valle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D3F5A32-AC09-5855-8A2C-5BFD57999EDA}"/>
              </a:ext>
            </a:extLst>
          </p:cNvPr>
          <p:cNvSpPr txBox="1"/>
          <p:nvPr userDrawn="1"/>
        </p:nvSpPr>
        <p:spPr>
          <a:xfrm>
            <a:off x="2391756" y="850223"/>
            <a:ext cx="436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>
                <a:solidFill>
                  <a:srgbClr val="FF7500"/>
                </a:solidFill>
                <a:latin typeface="Montserrat" pitchFamily="2" charset="77"/>
              </a:rPr>
              <a:t>Cobertura Nacional</a:t>
            </a:r>
          </a:p>
        </p:txBody>
      </p:sp>
    </p:spTree>
    <p:extLst>
      <p:ext uri="{BB962C8B-B14F-4D97-AF65-F5344CB8AC3E}">
        <p14:creationId xmlns:p14="http://schemas.microsoft.com/office/powerpoint/2010/main" val="5249456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8CA64D7-1B27-2C43-AA87-56A4D56E13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330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951778B-13DC-9F44-B0C0-C7BBB1A7AD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87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A703DC-9A16-D24D-9F92-168ABEDFE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21EFAFC-CCA9-9447-A07B-8DEEDAE9E1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1869" y="4779817"/>
            <a:ext cx="747796" cy="18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69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84FD43-8346-4639-BEA0-2066304E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C6C3EB-4070-47C9-B62C-24FD7EA10D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B7624-6B1E-441B-A12C-A9EEF8FE9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FC4D9-3540-4C75-80EC-67C5EE1A5F9A}" type="datetimeFigureOut">
              <a:rPr lang="es-CO" smtClean="0"/>
              <a:t>26/01/2023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C8679-B811-4B31-A5C4-2FF909CC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8B3834-D976-4BB1-A7AB-A0FCF618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3F41-4F3B-4B33-9997-1AB228C3DF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1330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0"/>
          <p:cNvSpPr/>
          <p:nvPr/>
        </p:nvSpPr>
        <p:spPr>
          <a:xfrm>
            <a:off x="8504250" y="4489800"/>
            <a:ext cx="653700" cy="653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10"/>
          <p:cNvSpPr/>
          <p:nvPr/>
        </p:nvSpPr>
        <p:spPr>
          <a:xfrm>
            <a:off x="0" y="0"/>
            <a:ext cx="6537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10"/>
          <p:cNvSpPr/>
          <p:nvPr/>
        </p:nvSpPr>
        <p:spPr>
          <a:xfrm>
            <a:off x="322375" y="4489799"/>
            <a:ext cx="7524000" cy="33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26" name="Google Shape;426;p10"/>
          <p:cNvGrpSpPr/>
          <p:nvPr/>
        </p:nvGrpSpPr>
        <p:grpSpPr>
          <a:xfrm>
            <a:off x="-207" y="664294"/>
            <a:ext cx="155867" cy="653721"/>
            <a:chOff x="5385375" y="498300"/>
            <a:chExt cx="802200" cy="556500"/>
          </a:xfrm>
        </p:grpSpPr>
        <p:sp>
          <p:nvSpPr>
            <p:cNvPr id="427" name="Google Shape;427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322385" y="657976"/>
            <a:ext cx="666347" cy="666373"/>
            <a:chOff x="7134700" y="414375"/>
            <a:chExt cx="501919" cy="501900"/>
          </a:xfrm>
        </p:grpSpPr>
        <p:sp>
          <p:nvSpPr>
            <p:cNvPr id="431" name="Google Shape;431;p10"/>
            <p:cNvSpPr/>
            <p:nvPr/>
          </p:nvSpPr>
          <p:spPr>
            <a:xfrm>
              <a:off x="71347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72871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74395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71347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72871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74395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71347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72871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74395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71347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72871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7439500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10"/>
            <p:cNvSpPr/>
            <p:nvPr/>
          </p:nvSpPr>
          <p:spPr>
            <a:xfrm>
              <a:off x="7591900" y="4143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10"/>
            <p:cNvSpPr/>
            <p:nvPr/>
          </p:nvSpPr>
          <p:spPr>
            <a:xfrm>
              <a:off x="7591900" y="5667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7591900" y="7191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7591919" y="871575"/>
              <a:ext cx="44700" cy="44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47" name="Google Shape;447;p10"/>
          <p:cNvGrpSpPr/>
          <p:nvPr/>
        </p:nvGrpSpPr>
        <p:grpSpPr>
          <a:xfrm>
            <a:off x="8832385" y="670955"/>
            <a:ext cx="311815" cy="653721"/>
            <a:chOff x="5385375" y="498300"/>
            <a:chExt cx="802200" cy="556500"/>
          </a:xfrm>
        </p:grpSpPr>
        <p:sp>
          <p:nvSpPr>
            <p:cNvPr id="448" name="Google Shape;448;p10"/>
            <p:cNvSpPr/>
            <p:nvPr/>
          </p:nvSpPr>
          <p:spPr>
            <a:xfrm>
              <a:off x="5385375" y="4983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10"/>
            <p:cNvSpPr/>
            <p:nvPr/>
          </p:nvSpPr>
          <p:spPr>
            <a:xfrm>
              <a:off x="5385375" y="7269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10"/>
            <p:cNvSpPr/>
            <p:nvPr/>
          </p:nvSpPr>
          <p:spPr>
            <a:xfrm>
              <a:off x="5385375" y="955500"/>
              <a:ext cx="802200" cy="9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51" name="Google Shape;451;p10"/>
          <p:cNvSpPr txBox="1">
            <a:spLocks noGrp="1"/>
          </p:cNvSpPr>
          <p:nvPr>
            <p:ph type="body" idx="1"/>
          </p:nvPr>
        </p:nvSpPr>
        <p:spPr>
          <a:xfrm>
            <a:off x="650725" y="4489800"/>
            <a:ext cx="7195800" cy="33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189" lvl="0" indent="-228594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52" name="Google Shape;452;p10"/>
          <p:cNvSpPr txBox="1">
            <a:spLocks noGrp="1"/>
          </p:cNvSpPr>
          <p:nvPr>
            <p:ph type="sldNum" idx="12"/>
          </p:nvPr>
        </p:nvSpPr>
        <p:spPr>
          <a:xfrm>
            <a:off x="8504254" y="4489800"/>
            <a:ext cx="653700" cy="65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ctr"/>
            <a:fld id="{00000000-1234-1234-1234-123412341234}" type="slidenum">
              <a:rPr lang="es-CO" smtClean="0"/>
              <a:pPr algn="ctr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2558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4198" y="1386509"/>
            <a:ext cx="6006692" cy="30041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200" b="0" cap="none">
                <a:latin typeface="Century Gothic" charset="0"/>
              </a:defRPr>
            </a:lvl1pPr>
          </a:lstStyle>
          <a:p>
            <a:r>
              <a:rPr lang="es-ES"/>
              <a:t>Clic para editar contenido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4199" y="849796"/>
            <a:ext cx="6006692" cy="41628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  <a:latin typeface="Century Gothic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/>
          </a:p>
        </p:txBody>
      </p:sp>
      <p:cxnSp>
        <p:nvCxnSpPr>
          <p:cNvPr id="10" name="Conector recto 9"/>
          <p:cNvCxnSpPr/>
          <p:nvPr userDrawn="1"/>
        </p:nvCxnSpPr>
        <p:spPr>
          <a:xfrm flipH="1">
            <a:off x="1604199" y="836349"/>
            <a:ext cx="6044455" cy="1344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1596691" y="413340"/>
            <a:ext cx="6006692" cy="4162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400" b="1" cap="all">
                <a:solidFill>
                  <a:srgbClr val="FF8B00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00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F9E5B5E-6152-E191-8D8B-E4F3146163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457" y="3644489"/>
            <a:ext cx="2156806" cy="2577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D65C42E-08AA-8F01-689F-2BB9B3E2A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438" y="2841895"/>
            <a:ext cx="2156806" cy="2577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BBF501-6114-E646-6004-010F6F6E82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438" y="2442884"/>
            <a:ext cx="2156806" cy="2577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7ECA1C-B605-2F30-FECF-E31FEDB397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2434933"/>
            <a:ext cx="2156806" cy="2577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31A6D9-4938-FFF8-AEFA-79F1D35FE3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2833944"/>
            <a:ext cx="2156806" cy="2577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A801ADB-D2B5-9C25-1E9D-2EFDB16DDB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3232955"/>
            <a:ext cx="2156806" cy="2577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39A5018-8F98-8F4B-DD24-EA31A7EFC2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3631966"/>
            <a:ext cx="2156806" cy="2577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76C5817-A403-870F-9044-2162EDF5EE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3232955"/>
            <a:ext cx="2156806" cy="2577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562B962-48A6-7D88-1064-B6BFE13BC1E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2833944"/>
            <a:ext cx="2156806" cy="2577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EFF86F8-6157-7DBA-B1D6-C2128282A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2434933"/>
            <a:ext cx="2156806" cy="257732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2BCCB19F-77C7-A7B3-1449-339949B4B3DC}"/>
              </a:ext>
            </a:extLst>
          </p:cNvPr>
          <p:cNvSpPr/>
          <p:nvPr userDrawn="1"/>
        </p:nvSpPr>
        <p:spPr>
          <a:xfrm>
            <a:off x="1386826" y="2431055"/>
            <a:ext cx="1830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ARL- Riesgos Laborales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479EA0-D074-9041-C8AD-1D9D5548735A}"/>
              </a:ext>
            </a:extLst>
          </p:cNvPr>
          <p:cNvSpPr/>
          <p:nvPr userDrawn="1"/>
        </p:nvSpPr>
        <p:spPr>
          <a:xfrm>
            <a:off x="1386826" y="2830066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Vida Grupo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72F5186-73DD-863E-7A08-C57EF1A0E0E0}"/>
              </a:ext>
            </a:extLst>
          </p:cNvPr>
          <p:cNvSpPr/>
          <p:nvPr userDrawn="1"/>
        </p:nvSpPr>
        <p:spPr>
          <a:xfrm>
            <a:off x="1386826" y="3223535"/>
            <a:ext cx="1781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Accidentes Personales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E710F08-CF40-AC38-F010-5CCBAB80BC7F}"/>
              </a:ext>
            </a:extLst>
          </p:cNvPr>
          <p:cNvSpPr/>
          <p:nvPr userDrawn="1"/>
        </p:nvSpPr>
        <p:spPr>
          <a:xfrm>
            <a:off x="1386826" y="3633629"/>
            <a:ext cx="12394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Vida Individual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BA2A748-3656-6A8F-4EA2-25E8506E6FAB}"/>
              </a:ext>
            </a:extLst>
          </p:cNvPr>
          <p:cNvSpPr/>
          <p:nvPr userDrawn="1"/>
        </p:nvSpPr>
        <p:spPr>
          <a:xfrm>
            <a:off x="3758725" y="2431055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Rentas Vitalicias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80CE57B-3E98-98A8-C3CD-2A02E0D12558}"/>
              </a:ext>
            </a:extLst>
          </p:cNvPr>
          <p:cNvSpPr/>
          <p:nvPr userDrawn="1"/>
        </p:nvSpPr>
        <p:spPr>
          <a:xfrm>
            <a:off x="3758725" y="2830066"/>
            <a:ext cx="18902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Conmutación Pensional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19E4732-2B99-3DF9-A521-363F8850B2AE}"/>
              </a:ext>
            </a:extLst>
          </p:cNvPr>
          <p:cNvSpPr/>
          <p:nvPr userDrawn="1"/>
        </p:nvSpPr>
        <p:spPr>
          <a:xfrm>
            <a:off x="3758725" y="3234618"/>
            <a:ext cx="5838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Salud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1ADE6BB-6596-5B98-39E9-4902ED69EE23}"/>
              </a:ext>
            </a:extLst>
          </p:cNvPr>
          <p:cNvSpPr/>
          <p:nvPr userDrawn="1"/>
        </p:nvSpPr>
        <p:spPr>
          <a:xfrm>
            <a:off x="3747642" y="3640611"/>
            <a:ext cx="9973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Desempleo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E381A28-C0D4-9834-D9A4-D92DBC4CD478}"/>
              </a:ext>
            </a:extLst>
          </p:cNvPr>
          <p:cNvSpPr/>
          <p:nvPr userDrawn="1"/>
        </p:nvSpPr>
        <p:spPr>
          <a:xfrm>
            <a:off x="6130623" y="2439006"/>
            <a:ext cx="821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Exequias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93E13EE-2FD2-E86A-327A-C4E6F1A63245}"/>
              </a:ext>
            </a:extLst>
          </p:cNvPr>
          <p:cNvSpPr/>
          <p:nvPr userDrawn="1"/>
        </p:nvSpPr>
        <p:spPr>
          <a:xfrm>
            <a:off x="6130623" y="2832475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>
                <a:solidFill>
                  <a:schemeClr val="bg1"/>
                </a:solidFill>
                <a:latin typeface="Montserrat" pitchFamily="2" charset="77"/>
              </a:rPr>
              <a:t>BEPS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044833" y="1456849"/>
            <a:ext cx="705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>
                <a:solidFill>
                  <a:srgbClr val="334D5A"/>
                </a:solidFill>
                <a:latin typeface="Montserrat" pitchFamily="2" charset="77"/>
              </a:rPr>
              <a:t>Positiva cuenta con los siguientes ramos, los cuales pone a su disposición para su protección: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DEA40FB-047D-6688-92CB-BB0A2AB8C324}"/>
              </a:ext>
            </a:extLst>
          </p:cNvPr>
          <p:cNvSpPr txBox="1"/>
          <p:nvPr userDrawn="1"/>
        </p:nvSpPr>
        <p:spPr>
          <a:xfrm>
            <a:off x="2718769" y="850223"/>
            <a:ext cx="3706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>
                <a:solidFill>
                  <a:srgbClr val="FF7500"/>
                </a:solidFill>
                <a:latin typeface="Montserrat" pitchFamily="2" charset="77"/>
              </a:rPr>
              <a:t>Nuestros Ramos</a:t>
            </a:r>
          </a:p>
        </p:txBody>
      </p:sp>
    </p:spTree>
    <p:extLst>
      <p:ext uri="{BB962C8B-B14F-4D97-AF65-F5344CB8AC3E}">
        <p14:creationId xmlns:p14="http://schemas.microsoft.com/office/powerpoint/2010/main" val="419620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044833" y="1646182"/>
            <a:ext cx="705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>
                <a:solidFill>
                  <a:srgbClr val="334D5A"/>
                </a:solidFill>
                <a:latin typeface="Montserrat" pitchFamily="2" charset="77"/>
              </a:rPr>
              <a:t>Positiva cuenta con un sistema de Gestión implementado bajo las </a:t>
            </a:r>
            <a:r>
              <a:rPr lang="es-CO" sz="1400" b="1">
                <a:solidFill>
                  <a:srgbClr val="334D5A"/>
                </a:solidFill>
                <a:latin typeface="Montserrat" pitchFamily="2" charset="77"/>
              </a:rPr>
              <a:t>normas ISO 9001, ISO 14001, ISO 45001, </a:t>
            </a:r>
            <a:r>
              <a:rPr lang="es-CO" sz="1400">
                <a:solidFill>
                  <a:srgbClr val="334D5A"/>
                </a:solidFill>
                <a:latin typeface="Montserrat" pitchFamily="2" charset="77"/>
              </a:rPr>
              <a:t>con reconocimiento internacional de IQNET.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064DD1-1704-4CA3-1436-865E9CD6F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807" y="2582104"/>
            <a:ext cx="501279" cy="7291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CDBAA1-596D-507F-DDB6-456C36493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586" y="2582104"/>
            <a:ext cx="501279" cy="7291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B80C8D-417D-7D1C-E32D-D05E02248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290" y="2515876"/>
            <a:ext cx="667203" cy="896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52BA0D-5088-6827-2A6D-3EAC8CCC37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11" y="2662246"/>
            <a:ext cx="695309" cy="6953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DD14C25-8E91-D167-70FB-1B48C875206A}"/>
              </a:ext>
            </a:extLst>
          </p:cNvPr>
          <p:cNvSpPr/>
          <p:nvPr userDrawn="1"/>
        </p:nvSpPr>
        <p:spPr>
          <a:xfrm>
            <a:off x="1336228" y="3435563"/>
            <a:ext cx="98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CO-SC-1554-1</a:t>
            </a:r>
          </a:p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Calidad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7A038D-1EA6-5D73-BCAA-141822962557}"/>
              </a:ext>
            </a:extLst>
          </p:cNvPr>
          <p:cNvSpPr/>
          <p:nvPr userDrawn="1"/>
        </p:nvSpPr>
        <p:spPr>
          <a:xfrm>
            <a:off x="2338568" y="3435563"/>
            <a:ext cx="98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CO-SA-327-1</a:t>
            </a:r>
          </a:p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Ambiental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37F2B88-457C-8742-3698-69CCA76B11B2}"/>
              </a:ext>
            </a:extLst>
          </p:cNvPr>
          <p:cNvSpPr/>
          <p:nvPr userDrawn="1"/>
        </p:nvSpPr>
        <p:spPr>
          <a:xfrm>
            <a:off x="3381121" y="3435563"/>
            <a:ext cx="12280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CO-OS-254-1</a:t>
            </a:r>
          </a:p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Seguridad y Salud</a:t>
            </a:r>
          </a:p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Ocupacional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46B32A-34FE-543B-50A5-8278DD6C3828}"/>
              </a:ext>
            </a:extLst>
          </p:cNvPr>
          <p:cNvSpPr/>
          <p:nvPr userDrawn="1"/>
        </p:nvSpPr>
        <p:spPr>
          <a:xfrm>
            <a:off x="4575927" y="3435563"/>
            <a:ext cx="14120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Reconocimiento</a:t>
            </a:r>
          </a:p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Integral a los</a:t>
            </a:r>
          </a:p>
          <a:p>
            <a:pPr algn="ctr"/>
            <a:r>
              <a:rPr lang="es-CO" sz="900">
                <a:solidFill>
                  <a:srgbClr val="334D5A"/>
                </a:solidFill>
                <a:latin typeface="Montserrat" pitchFamily="2" charset="77"/>
              </a:rPr>
              <a:t>Sistemas de Gestión</a:t>
            </a:r>
          </a:p>
        </p:txBody>
      </p:sp>
      <p:pic>
        <p:nvPicPr>
          <p:cNvPr id="11" name="Imagen 10" descr="Imagen que contiene verde, firmar, plato, señal&#10;&#10;Descripción generada automáticamente">
            <a:extLst>
              <a:ext uri="{FF2B5EF4-FFF2-40B4-BE49-F238E27FC236}">
                <a16:creationId xmlns:a16="http://schemas.microsoft.com/office/drawing/2014/main" id="{E486ECE9-3427-4A5D-850C-AFA691C8A5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303" y="2662246"/>
            <a:ext cx="857890" cy="821768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B86BD2A-A207-7EBE-CC30-2DD9219D42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696" y="2458473"/>
            <a:ext cx="762688" cy="12310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DC4AF1D-D22A-C908-EFB0-A7EB5D9FEA21}"/>
              </a:ext>
            </a:extLst>
          </p:cNvPr>
          <p:cNvSpPr txBox="1"/>
          <p:nvPr userDrawn="1"/>
        </p:nvSpPr>
        <p:spPr>
          <a:xfrm>
            <a:off x="1857155" y="850223"/>
            <a:ext cx="542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>
                <a:solidFill>
                  <a:srgbClr val="FF7500"/>
                </a:solidFill>
                <a:latin typeface="Montserrat" pitchFamily="2" charset="77"/>
              </a:rPr>
              <a:t>Nuestras Certificaciones</a:t>
            </a:r>
          </a:p>
        </p:txBody>
      </p:sp>
    </p:spTree>
    <p:extLst>
      <p:ext uri="{BB962C8B-B14F-4D97-AF65-F5344CB8AC3E}">
        <p14:creationId xmlns:p14="http://schemas.microsoft.com/office/powerpoint/2010/main" val="290131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636486" y="603778"/>
            <a:ext cx="1871028" cy="450012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1" y="1633999"/>
            <a:ext cx="7259918" cy="957095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041" y="2991984"/>
            <a:ext cx="7259918" cy="68719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18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010DBC4-47F7-2963-0BCB-323F38ED8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98355852-930F-7B36-1B14-4F39851FFC9F}"/>
              </a:ext>
            </a:extLst>
          </p:cNvPr>
          <p:cNvSpPr txBox="1">
            <a:spLocks/>
          </p:cNvSpPr>
          <p:nvPr userDrawn="1"/>
        </p:nvSpPr>
        <p:spPr>
          <a:xfrm>
            <a:off x="807944" y="2675263"/>
            <a:ext cx="4110691" cy="54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/>
              <a:t>Visión</a:t>
            </a:r>
          </a:p>
        </p:txBody>
      </p:sp>
      <p:sp>
        <p:nvSpPr>
          <p:cNvPr id="17" name="Subtítulo 4">
            <a:extLst>
              <a:ext uri="{FF2B5EF4-FFF2-40B4-BE49-F238E27FC236}">
                <a16:creationId xmlns:a16="http://schemas.microsoft.com/office/drawing/2014/main" id="{E60DC833-70EB-2010-572A-13FA82CA279A}"/>
              </a:ext>
            </a:extLst>
          </p:cNvPr>
          <p:cNvSpPr txBox="1">
            <a:spLocks/>
          </p:cNvSpPr>
          <p:nvPr userDrawn="1"/>
        </p:nvSpPr>
        <p:spPr>
          <a:xfrm>
            <a:off x="807945" y="3162663"/>
            <a:ext cx="3764056" cy="778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sz="1200">
                <a:solidFill>
                  <a:srgbClr val="334D5A"/>
                </a:solidFill>
                <a:latin typeface="Montserrat" pitchFamily="2" charset="77"/>
              </a:rPr>
              <a:t>Ser la aseguradora que garantiza oportunamente la </a:t>
            </a:r>
            <a:r>
              <a:rPr lang="es-CO" sz="1200" b="1">
                <a:solidFill>
                  <a:srgbClr val="334D5A"/>
                </a:solidFill>
                <a:latin typeface="Montserrat" pitchFamily="2" charset="77"/>
              </a:rPr>
              <a:t>máxima protección</a:t>
            </a:r>
            <a:r>
              <a:rPr lang="es-CO" sz="1200">
                <a:solidFill>
                  <a:srgbClr val="334D5A"/>
                </a:solidFill>
                <a:latin typeface="Montserrat" pitchFamily="2" charset="77"/>
              </a:rPr>
              <a:t> a nuestros clientes.</a:t>
            </a: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D27EFF8D-D00F-CC7D-A707-2FB4E1A5C432}"/>
              </a:ext>
            </a:extLst>
          </p:cNvPr>
          <p:cNvSpPr txBox="1">
            <a:spLocks/>
          </p:cNvSpPr>
          <p:nvPr userDrawn="1"/>
        </p:nvSpPr>
        <p:spPr>
          <a:xfrm>
            <a:off x="807944" y="1386213"/>
            <a:ext cx="4110691" cy="54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/>
              <a:t>Misión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20886483-C3AE-8031-ACA9-B59C65F0916A}"/>
              </a:ext>
            </a:extLst>
          </p:cNvPr>
          <p:cNvSpPr txBox="1">
            <a:spLocks/>
          </p:cNvSpPr>
          <p:nvPr userDrawn="1"/>
        </p:nvSpPr>
        <p:spPr>
          <a:xfrm>
            <a:off x="807945" y="1873613"/>
            <a:ext cx="3567205" cy="77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CO" sz="1200">
                <a:solidFill>
                  <a:srgbClr val="334D5A"/>
                </a:solidFill>
                <a:latin typeface="Montserrat" pitchFamily="2" charset="77"/>
              </a:rPr>
              <a:t>Protegemos Integralmente </a:t>
            </a:r>
            <a:r>
              <a:rPr lang="es-CO" sz="1200" b="1">
                <a:solidFill>
                  <a:srgbClr val="334D5A"/>
                </a:solidFill>
                <a:latin typeface="Montserrat" pitchFamily="2" charset="77"/>
              </a:rPr>
              <a:t>la vida de las personas</a:t>
            </a:r>
            <a:r>
              <a:rPr lang="es-CO" sz="1200">
                <a:solidFill>
                  <a:srgbClr val="334D5A"/>
                </a:solidFill>
                <a:latin typeface="Montserrat" pitchFamily="2" charset="77"/>
              </a:rPr>
              <a:t> contribuyendo al bienestar de las familias, las empresas y la sociedad.</a:t>
            </a:r>
          </a:p>
        </p:txBody>
      </p:sp>
    </p:spTree>
    <p:extLst>
      <p:ext uri="{BB962C8B-B14F-4D97-AF65-F5344CB8AC3E}">
        <p14:creationId xmlns:p14="http://schemas.microsoft.com/office/powerpoint/2010/main" val="239236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79F976-8B42-DB06-D012-C9753ACB9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13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2760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56317"/>
            <a:ext cx="7886700" cy="2876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26/01/2023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83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8" r:id="rId2"/>
    <p:sldLayoutId id="2147483683" r:id="rId3"/>
    <p:sldLayoutId id="2147483685" r:id="rId4"/>
    <p:sldLayoutId id="2147483686" r:id="rId5"/>
    <p:sldLayoutId id="2147483687" r:id="rId6"/>
    <p:sldLayoutId id="2147483681" r:id="rId7"/>
    <p:sldLayoutId id="2147483698" r:id="rId8"/>
    <p:sldLayoutId id="2147483684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91" r:id="rId16"/>
    <p:sldLayoutId id="2147483692" r:id="rId17"/>
    <p:sldLayoutId id="2147483693" r:id="rId18"/>
    <p:sldLayoutId id="2147483699" r:id="rId19"/>
    <p:sldLayoutId id="2147483694" r:id="rId20"/>
    <p:sldLayoutId id="2147483695" r:id="rId21"/>
    <p:sldLayoutId id="2147483682" r:id="rId22"/>
    <p:sldLayoutId id="2147483696" r:id="rId23"/>
    <p:sldLayoutId id="2147483697" r:id="rId2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rgbClr val="334C5A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68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20" r:id="rId19"/>
    <p:sldLayoutId id="2147483721" r:id="rId20"/>
    <p:sldLayoutId id="2147483722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áfico 5">
            <a:extLst>
              <a:ext uri="{FF2B5EF4-FFF2-40B4-BE49-F238E27FC236}">
                <a16:creationId xmlns:a16="http://schemas.microsoft.com/office/drawing/2014/main" id="{62AC105D-B24C-86C8-8024-EED9E205112A}"/>
              </a:ext>
            </a:extLst>
          </p:cNvPr>
          <p:cNvSpPr/>
          <p:nvPr/>
        </p:nvSpPr>
        <p:spPr>
          <a:xfrm>
            <a:off x="2198625" y="1271684"/>
            <a:ext cx="4797551" cy="1153888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109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adroTexto 52">
            <a:extLst>
              <a:ext uri="{FF2B5EF4-FFF2-40B4-BE49-F238E27FC236}">
                <a16:creationId xmlns:a16="http://schemas.microsoft.com/office/drawing/2014/main" id="{2F19ED15-A616-BB41-B1A2-BC2FEA5A2F2F}"/>
              </a:ext>
            </a:extLst>
          </p:cNvPr>
          <p:cNvSpPr txBox="1"/>
          <p:nvPr/>
        </p:nvSpPr>
        <p:spPr>
          <a:xfrm flipH="1">
            <a:off x="816029" y="1414164"/>
            <a:ext cx="7257942" cy="2140073"/>
          </a:xfrm>
          <a:prstGeom prst="rect">
            <a:avLst/>
          </a:prstGeom>
          <a:noFill/>
        </p:spPr>
        <p:txBody>
          <a:bodyPr wrap="square" lIns="34290" tIns="17145" rIns="34290" bIns="17145" rtlCol="0" anchor="t">
            <a:spAutoFit/>
          </a:bodyPr>
          <a:lstStyle/>
          <a:p>
            <a:pPr marL="556895" indent="-556895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r>
              <a:rPr lang="es-CO" sz="1500" b="1" kern="0" spc="22">
                <a:solidFill>
                  <a:srgbClr val="283A49"/>
                </a:solidFill>
                <a:latin typeface="Montserrat Medium"/>
                <a:sym typeface="Montserrat Regular"/>
              </a:rPr>
              <a:t>Digitalización y desmaterialización</a:t>
            </a:r>
            <a:endParaRPr lang="en-US" sz="1500" b="1" kern="0" spc="22">
              <a:solidFill>
                <a:srgbClr val="454546"/>
              </a:solidFill>
              <a:latin typeface="Montserrat Medium"/>
            </a:endParaRPr>
          </a:p>
          <a:p>
            <a:pPr marL="556895" indent="-556895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endParaRPr lang="es-CO" sz="1500" b="1" kern="0" spc="22">
              <a:solidFill>
                <a:srgbClr val="283A49"/>
              </a:solidFill>
              <a:latin typeface="Montserrat Medium"/>
            </a:endParaRPr>
          </a:p>
          <a:p>
            <a:pPr marL="556895" indent="-556895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r>
              <a:rPr lang="es-CO" sz="1500" b="1" kern="0" spc="22">
                <a:solidFill>
                  <a:srgbClr val="283A49"/>
                </a:solidFill>
                <a:latin typeface="Montserrat Medium"/>
                <a:sym typeface="Montserrat Regular"/>
              </a:rPr>
              <a:t>Nuevas formas de trabajo flexible (Teletrabajo)</a:t>
            </a:r>
            <a:endParaRPr lang="es-CO" sz="1500" b="1" kern="0" spc="22">
              <a:solidFill>
                <a:srgbClr val="283A49"/>
              </a:solidFill>
              <a:latin typeface="Montserrat Medium"/>
            </a:endParaRPr>
          </a:p>
          <a:p>
            <a:pPr marL="556895" indent="-556895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endParaRPr lang="es-CO" sz="1500" b="1" kern="0" spc="22">
              <a:solidFill>
                <a:srgbClr val="283A49"/>
              </a:solidFill>
              <a:latin typeface="Montserrat Medium"/>
            </a:endParaRPr>
          </a:p>
          <a:p>
            <a:pPr marL="556895" indent="-556895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r>
              <a:rPr lang="es-CO" sz="1500" b="1" kern="0" spc="22">
                <a:solidFill>
                  <a:srgbClr val="283A49"/>
                </a:solidFill>
                <a:latin typeface="Montserrat Medium"/>
                <a:sym typeface="Montserrat Regular"/>
              </a:rPr>
              <a:t>Productos y servicios orientados al cliente con foco en el cumplimiento de la oferta de valor</a:t>
            </a:r>
            <a:endParaRPr lang="es-CO" sz="1500" b="1" kern="0" spc="22">
              <a:solidFill>
                <a:srgbClr val="283A49"/>
              </a:solidFill>
              <a:latin typeface="Montserrat Medium"/>
            </a:endParaRPr>
          </a:p>
          <a:p>
            <a:pPr marL="556895" indent="-556895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endParaRPr lang="es-CO" sz="1500" b="1" kern="0" spc="22">
              <a:solidFill>
                <a:srgbClr val="283A49"/>
              </a:solidFill>
              <a:latin typeface="Montserrat Medium"/>
            </a:endParaRPr>
          </a:p>
          <a:p>
            <a:pPr marL="556895" indent="-556895">
              <a:lnSpc>
                <a:spcPts val="1520"/>
              </a:lnSpc>
              <a:buFont typeface="+mj-lt"/>
              <a:buAutoNum type="arabicPeriod"/>
              <a:defRPr/>
            </a:pPr>
            <a:r>
              <a:rPr lang="es-CO" b="1" kern="0" spc="22">
                <a:solidFill>
                  <a:srgbClr val="283A49"/>
                </a:solidFill>
                <a:latin typeface="Montserrat Medium"/>
                <a:sym typeface="Montserrat Regular"/>
              </a:rPr>
              <a:t>Posicionamiento de marca</a:t>
            </a:r>
            <a:r>
              <a:rPr lang="es-CO" b="1">
                <a:solidFill>
                  <a:srgbClr val="283A49"/>
                </a:solidFill>
                <a:latin typeface="Montserrat Medium"/>
              </a:rPr>
              <a:t> </a:t>
            </a:r>
            <a:endParaRPr lang="es-CO" b="1" kern="0" spc="22">
              <a:solidFill>
                <a:srgbClr val="283A49"/>
              </a:solidFill>
              <a:latin typeface="Montserrat Medium"/>
            </a:endParaRPr>
          </a:p>
          <a:p>
            <a:pPr marL="556895" indent="-556895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endParaRPr lang="es-CO" sz="1500" b="1" kern="0" spc="22">
              <a:solidFill>
                <a:srgbClr val="283A49"/>
              </a:solidFill>
              <a:latin typeface="Montserrat Medium"/>
            </a:endParaRPr>
          </a:p>
          <a:p>
            <a:pPr marL="556895" indent="-556895" algn="just" defTabSz="309563" hangingPunct="0">
              <a:lnSpc>
                <a:spcPts val="1520"/>
              </a:lnSpc>
              <a:buFont typeface="+mj-lt"/>
              <a:buAutoNum type="arabicPeriod"/>
              <a:defRPr/>
            </a:pPr>
            <a:r>
              <a:rPr lang="es-CO" sz="1500" b="1" kern="0" spc="22">
                <a:solidFill>
                  <a:srgbClr val="283A49"/>
                </a:solidFill>
                <a:latin typeface="Montserrat Medium"/>
                <a:sym typeface="Montserrat Regular"/>
              </a:rPr>
              <a:t>Capitalización de Positiva: </a:t>
            </a:r>
            <a:r>
              <a:rPr lang="es-CO" sz="1100" kern="0" spc="22">
                <a:solidFill>
                  <a:srgbClr val="283A49"/>
                </a:solidFill>
                <a:latin typeface="Montserrat Medium"/>
                <a:sym typeface="Montserrat Regular"/>
              </a:rPr>
              <a:t>Compensar impacto Decreto 2973 de 2013 (deducción del crédito mercantil) mitigar defecto en solvencia</a:t>
            </a:r>
            <a:r>
              <a:rPr lang="es-CO" sz="1100">
                <a:solidFill>
                  <a:srgbClr val="283A49"/>
                </a:solidFill>
                <a:latin typeface="Montserrat Medium"/>
              </a:rPr>
              <a:t>.</a:t>
            </a:r>
            <a:endParaRPr lang="es-CO" sz="1100" kern="0" spc="22">
              <a:solidFill>
                <a:srgbClr val="283A49"/>
              </a:solidFill>
              <a:latin typeface="Montserrat Medium"/>
            </a:endParaRPr>
          </a:p>
        </p:txBody>
      </p:sp>
      <p:sp>
        <p:nvSpPr>
          <p:cNvPr id="32" name="sophisticated desktop stuff">
            <a:extLst>
              <a:ext uri="{FF2B5EF4-FFF2-40B4-BE49-F238E27FC236}">
                <a16:creationId xmlns:a16="http://schemas.microsoft.com/office/drawing/2014/main" id="{02151BA2-8964-F433-5ACF-9501137301E2}"/>
              </a:ext>
            </a:extLst>
          </p:cNvPr>
          <p:cNvSpPr txBox="1"/>
          <p:nvPr/>
        </p:nvSpPr>
        <p:spPr>
          <a:xfrm>
            <a:off x="754377" y="719587"/>
            <a:ext cx="759445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19050" tIns="19050" rIns="19050" bIns="19050" anchor="b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90000"/>
              </a:lnSpc>
              <a:defRPr sz="6400" b="1" spc="0">
                <a:solidFill>
                  <a:srgbClr val="FF8A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2pPr>
            <a:lvl3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3pPr>
            <a:lvl4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4pPr>
            <a:lvl5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5pPr>
            <a:lvl6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6pPr>
            <a:lvl7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7pPr>
            <a:lvl8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8pPr>
            <a:lvl9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rgbClr val="FF7600"/>
                </a:solidFill>
                <a:sym typeface="Montserrat ExtraBold"/>
              </a:rPr>
              <a:t>Plataforma </a:t>
            </a:r>
            <a:r>
              <a:rPr lang="en-US" sz="2400" err="1">
                <a:solidFill>
                  <a:srgbClr val="FF7600"/>
                </a:solidFill>
                <a:sym typeface="Montserrat ExtraBold"/>
              </a:rPr>
              <a:t>Estratégica</a:t>
            </a:r>
            <a:endParaRPr lang="en-US" sz="2400">
              <a:solidFill>
                <a:srgbClr val="FF7600"/>
              </a:solidFill>
              <a:sym typeface="Montserrat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41860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ophisticated desktop stuff">
            <a:extLst>
              <a:ext uri="{FF2B5EF4-FFF2-40B4-BE49-F238E27FC236}">
                <a16:creationId xmlns:a16="http://schemas.microsoft.com/office/drawing/2014/main" id="{02151BA2-8964-F433-5ACF-9501137301E2}"/>
              </a:ext>
            </a:extLst>
          </p:cNvPr>
          <p:cNvSpPr txBox="1"/>
          <p:nvPr/>
        </p:nvSpPr>
        <p:spPr>
          <a:xfrm>
            <a:off x="756809" y="270593"/>
            <a:ext cx="7594454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19050" tIns="19050" rIns="19050" bIns="19050" anchor="b">
            <a:normAutofit fontScale="775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90000"/>
              </a:lnSpc>
              <a:defRPr sz="6400" b="1" spc="0">
                <a:solidFill>
                  <a:srgbClr val="FF8A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2pPr>
            <a:lvl3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3pPr>
            <a:lvl4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4pPr>
            <a:lvl5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5pPr>
            <a:lvl6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6pPr>
            <a:lvl7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7pPr>
            <a:lvl8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8pPr>
            <a:lvl9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7500"/>
                </a:solidFill>
                <a:sym typeface="Montserrat ExtraBold"/>
              </a:rPr>
              <a:t>Plataforma </a:t>
            </a:r>
            <a:r>
              <a:rPr lang="en-US" sz="2400" dirty="0" err="1">
                <a:solidFill>
                  <a:srgbClr val="FF7500"/>
                </a:solidFill>
                <a:sym typeface="Montserrat ExtraBold"/>
              </a:rPr>
              <a:t>Estratégica</a:t>
            </a:r>
            <a:endParaRPr lang="en-US" sz="2400" dirty="0">
              <a:solidFill>
                <a:srgbClr val="FF7500"/>
              </a:solidFill>
              <a:sym typeface="Montserrat ExtraBold"/>
            </a:endParaRPr>
          </a:p>
        </p:txBody>
      </p:sp>
      <p:sp>
        <p:nvSpPr>
          <p:cNvPr id="53" name="Slide Number">
            <a:extLst>
              <a:ext uri="{FF2B5EF4-FFF2-40B4-BE49-F238E27FC236}">
                <a16:creationId xmlns:a16="http://schemas.microsoft.com/office/drawing/2014/main" id="{4B040B71-4477-35FE-A942-DEC8D21E8AA8}"/>
              </a:ext>
            </a:extLst>
          </p:cNvPr>
          <p:cNvSpPr txBox="1">
            <a:spLocks/>
          </p:cNvSpPr>
          <p:nvPr/>
        </p:nvSpPr>
        <p:spPr>
          <a:xfrm>
            <a:off x="8511692" y="222508"/>
            <a:ext cx="532017" cy="27146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  <a:lvl2pPr marL="0" marR="0" indent="2286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2pPr>
            <a:lvl3pPr marL="0" marR="0" indent="457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3pPr>
            <a:lvl4pPr marL="0" marR="0" indent="6858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4pPr>
            <a:lvl5pPr marL="0" marR="0" indent="9144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5pPr>
            <a:lvl6pPr marL="0" marR="0" indent="11430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6pPr>
            <a:lvl7pPr marL="0" marR="0" indent="13716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7pPr>
            <a:lvl8pPr marL="0" marR="0" indent="16002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8pPr>
            <a:lvl9pPr marL="0" marR="0" indent="182880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59" normalizeH="0" baseline="0">
                <a:ln>
                  <a:noFill/>
                </a:ln>
                <a:solidFill>
                  <a:srgbClr val="454546"/>
                </a:solidFill>
                <a:effectLst/>
                <a:uFillTx/>
                <a:latin typeface="Montserrat Regular"/>
                <a:ea typeface="Montserrat Regular"/>
                <a:cs typeface="Montserrat Regular"/>
                <a:sym typeface="Montserrat Regular"/>
              </a:defRPr>
            </a:lvl9pPr>
          </a:lstStyle>
          <a:p>
            <a:pPr algn="ctr" defTabSz="309563">
              <a:defRPr/>
            </a:pPr>
            <a:fld id="{86CB4B4D-7CA3-9044-876B-883B54F8677D}" type="slidenum">
              <a:rPr lang="es-CO" sz="1050" kern="0" spc="22">
                <a:solidFill>
                  <a:srgbClr val="FFFFFF"/>
                </a:solidFill>
              </a:rPr>
              <a:pPr algn="ctr" defTabSz="309563">
                <a:defRPr/>
              </a:pPr>
              <a:t>3</a:t>
            </a:fld>
            <a:endParaRPr lang="es-CO" sz="1050" kern="0" spc="22">
              <a:solidFill>
                <a:srgbClr val="FFFFFF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85F1F814-E5CD-FBA6-5E7D-EA6B36D357F8}"/>
              </a:ext>
            </a:extLst>
          </p:cNvPr>
          <p:cNvSpPr/>
          <p:nvPr/>
        </p:nvSpPr>
        <p:spPr>
          <a:xfrm>
            <a:off x="627070" y="579217"/>
            <a:ext cx="1674063" cy="442750"/>
          </a:xfrm>
          <a:prstGeom prst="rect">
            <a:avLst/>
          </a:prstGeom>
        </p:spPr>
        <p:txBody>
          <a:bodyPr wrap="square" lIns="34290" tIns="17145" rIns="34290" bIns="17145" anchor="t">
            <a:spAutoFit/>
          </a:bodyPr>
          <a:lstStyle/>
          <a:p>
            <a:pPr algn="ctr" defTabSz="309563" hangingPunct="0">
              <a:lnSpc>
                <a:spcPts val="3720"/>
              </a:lnSpc>
              <a:defRPr/>
            </a:pPr>
            <a:r>
              <a:rPr lang="es-CO" sz="1650" b="1" kern="0" spc="22">
                <a:solidFill>
                  <a:srgbClr val="FF7500"/>
                </a:solidFill>
                <a:latin typeface="Montserrat ExtraBold"/>
                <a:cs typeface="Arial"/>
                <a:sym typeface="Montserrat Regular"/>
              </a:rPr>
              <a:t>Misión</a:t>
            </a:r>
            <a:endParaRPr lang="es-CO" sz="1650" b="1" kern="0" spc="22">
              <a:solidFill>
                <a:srgbClr val="FF7500"/>
              </a:solidFill>
              <a:latin typeface="Montserrat ExtraBold"/>
              <a:cs typeface="Arial" panose="020B0604020202020204" pitchFamily="34" charset="0"/>
              <a:sym typeface="Montserrat Regular"/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78313875-E887-ED64-BF8E-0B160AF6F995}"/>
              </a:ext>
            </a:extLst>
          </p:cNvPr>
          <p:cNvSpPr/>
          <p:nvPr/>
        </p:nvSpPr>
        <p:spPr>
          <a:xfrm>
            <a:off x="3738389" y="592429"/>
            <a:ext cx="1660124" cy="442750"/>
          </a:xfrm>
          <a:prstGeom prst="rect">
            <a:avLst/>
          </a:prstGeom>
        </p:spPr>
        <p:txBody>
          <a:bodyPr wrap="square" lIns="34290" tIns="17145" rIns="34290" bIns="17145" anchor="t">
            <a:spAutoFit/>
          </a:bodyPr>
          <a:lstStyle/>
          <a:p>
            <a:pPr algn="ctr" defTabSz="309563" hangingPunct="0">
              <a:lnSpc>
                <a:spcPts val="3720"/>
              </a:lnSpc>
              <a:defRPr/>
            </a:pPr>
            <a:r>
              <a:rPr lang="es-CO" sz="1650" b="1" kern="0" spc="22">
                <a:solidFill>
                  <a:srgbClr val="FF7500"/>
                </a:solidFill>
                <a:latin typeface="Montserrat ExtraBold"/>
                <a:cs typeface="Arial"/>
                <a:sym typeface="Montserrat Regular"/>
              </a:rPr>
              <a:t>Visión</a:t>
            </a:r>
            <a:endParaRPr lang="es-CO" sz="1650" b="1" kern="0" spc="22">
              <a:solidFill>
                <a:srgbClr val="FF7500"/>
              </a:solidFill>
              <a:latin typeface="Montserrat ExtraBold"/>
              <a:cs typeface="Arial" panose="020B0604020202020204" pitchFamily="34" charset="0"/>
              <a:sym typeface="Montserrat Regular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EF0AA984-C6AE-6F1C-BE91-AAB4E65BC214}"/>
              </a:ext>
            </a:extLst>
          </p:cNvPr>
          <p:cNvSpPr txBox="1"/>
          <p:nvPr/>
        </p:nvSpPr>
        <p:spPr>
          <a:xfrm>
            <a:off x="27302" y="1023045"/>
            <a:ext cx="3166814" cy="773289"/>
          </a:xfrm>
          <a:prstGeom prst="rect">
            <a:avLst/>
          </a:prstGeom>
          <a:noFill/>
        </p:spPr>
        <p:txBody>
          <a:bodyPr wrap="square" lIns="34290" tIns="17145" rIns="34290" bIns="17145" rtlCol="0" anchor="t">
            <a:spAutoFit/>
          </a:bodyPr>
          <a:lstStyle>
            <a:defPPr>
              <a:defRPr lang="en-US"/>
            </a:defPPr>
            <a:lvl1pPr algn="just">
              <a:defRPr sz="200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algn="ctr" defTabSz="309563" hangingPunct="0">
              <a:defRPr/>
            </a:pPr>
            <a:r>
              <a:rPr lang="es-CO" sz="1200" kern="0" spc="22">
                <a:solidFill>
                  <a:srgbClr val="47576E"/>
                </a:solidFill>
                <a:latin typeface="Montserrat Regular"/>
                <a:cs typeface="Arial"/>
                <a:sym typeface="Montserrat Regular"/>
              </a:rPr>
              <a:t>Protegemos Integralmente la vida de las personas </a:t>
            </a:r>
            <a:r>
              <a:rPr lang="es-CO" sz="1050" kern="0" spc="22">
                <a:solidFill>
                  <a:srgbClr val="47576E"/>
                </a:solidFill>
                <a:latin typeface="Montserrat Regular"/>
                <a:cs typeface="Arial"/>
                <a:sym typeface="Montserrat Regular"/>
              </a:rPr>
              <a:t>contribuyendo</a:t>
            </a:r>
            <a:r>
              <a:rPr lang="es-CO" sz="1200" kern="0" spc="22">
                <a:solidFill>
                  <a:srgbClr val="47576E"/>
                </a:solidFill>
                <a:latin typeface="Montserrat Regular"/>
                <a:cs typeface="Arial"/>
                <a:sym typeface="Montserrat Regular"/>
              </a:rPr>
              <a:t> al bienestar de las familias, las empresas y la sociedad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EC658F5-4449-7AFE-51EA-6A32C6F1BF15}"/>
              </a:ext>
            </a:extLst>
          </p:cNvPr>
          <p:cNvSpPr txBox="1"/>
          <p:nvPr/>
        </p:nvSpPr>
        <p:spPr>
          <a:xfrm>
            <a:off x="3247539" y="1095170"/>
            <a:ext cx="2695246" cy="588623"/>
          </a:xfrm>
          <a:prstGeom prst="rect">
            <a:avLst/>
          </a:prstGeom>
          <a:noFill/>
        </p:spPr>
        <p:txBody>
          <a:bodyPr wrap="square" lIns="34290" tIns="17145" rIns="34290" bIns="17145" rtlCol="0" anchor="t">
            <a:spAutoFit/>
          </a:bodyPr>
          <a:lstStyle/>
          <a:p>
            <a:pPr algn="ctr" defTabSz="309563" hangingPunct="0">
              <a:defRPr/>
            </a:pPr>
            <a:r>
              <a:rPr lang="es-CO" sz="1200" kern="0" spc="22">
                <a:solidFill>
                  <a:srgbClr val="47576E"/>
                </a:solidFill>
                <a:latin typeface="Montserrat Regular"/>
                <a:cs typeface="Arial"/>
                <a:sym typeface="Montserrat Regular"/>
              </a:rPr>
              <a:t>Ser la aseguradora que garantiza oportunamente la </a:t>
            </a:r>
            <a:r>
              <a:rPr lang="es-CO" sz="1200" b="1" kern="0" spc="22">
                <a:solidFill>
                  <a:srgbClr val="47576E"/>
                </a:solidFill>
                <a:latin typeface="Montserrat Regular"/>
                <a:cs typeface="Arial"/>
                <a:sym typeface="Montserrat Regular"/>
              </a:rPr>
              <a:t>máxima protección a nuestros clientes</a:t>
            </a: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61ADF49D-8F24-08EE-C70E-3A6DC9B7556C}"/>
              </a:ext>
            </a:extLst>
          </p:cNvPr>
          <p:cNvSpPr/>
          <p:nvPr/>
        </p:nvSpPr>
        <p:spPr>
          <a:xfrm>
            <a:off x="6092428" y="1108626"/>
            <a:ext cx="2137065" cy="588623"/>
          </a:xfrm>
          <a:prstGeom prst="rect">
            <a:avLst/>
          </a:prstGeom>
          <a:noFill/>
        </p:spPr>
        <p:txBody>
          <a:bodyPr wrap="square" lIns="34290" tIns="17145" rIns="34290" bIns="17145" rtlCol="0" anchor="t">
            <a:spAutoFit/>
          </a:bodyPr>
          <a:lstStyle/>
          <a:p>
            <a:pPr algn="ctr" defTabSz="309563" hangingPunct="0">
              <a:defRPr/>
            </a:pPr>
            <a:r>
              <a:rPr lang="es-ES" sz="1200" kern="0" spc="22">
                <a:solidFill>
                  <a:srgbClr val="47576E"/>
                </a:solidFill>
                <a:latin typeface="Montserrat Regular"/>
                <a:cs typeface="Arial"/>
                <a:sym typeface="Montserrat Regular"/>
              </a:rPr>
              <a:t>Gestionamos sus riesgos con la mayor cobertura y respaldo</a:t>
            </a:r>
            <a:endParaRPr lang="es-CO" sz="1200" kern="0" spc="22">
              <a:solidFill>
                <a:srgbClr val="47576E"/>
              </a:solidFill>
              <a:latin typeface="Montserrat Regular"/>
              <a:cs typeface="Arial"/>
              <a:sym typeface="Montserrat Regular"/>
            </a:endParaRPr>
          </a:p>
        </p:txBody>
      </p:sp>
      <p:grpSp>
        <p:nvGrpSpPr>
          <p:cNvPr id="63" name="Group 2">
            <a:extLst>
              <a:ext uri="{FF2B5EF4-FFF2-40B4-BE49-F238E27FC236}">
                <a16:creationId xmlns:a16="http://schemas.microsoft.com/office/drawing/2014/main" id="{D018E705-BD20-90EE-2AD2-4890FD485D0F}"/>
              </a:ext>
            </a:extLst>
          </p:cNvPr>
          <p:cNvGrpSpPr/>
          <p:nvPr/>
        </p:nvGrpSpPr>
        <p:grpSpPr>
          <a:xfrm>
            <a:off x="359164" y="1947003"/>
            <a:ext cx="4847729" cy="1699286"/>
            <a:chOff x="4293433" y="7433514"/>
            <a:chExt cx="15910894" cy="5975997"/>
          </a:xfrm>
        </p:grpSpPr>
        <p:pic>
          <p:nvPicPr>
            <p:cNvPr id="64" name="Imagen 63">
              <a:extLst>
                <a:ext uri="{FF2B5EF4-FFF2-40B4-BE49-F238E27FC236}">
                  <a16:creationId xmlns:a16="http://schemas.microsoft.com/office/drawing/2014/main" id="{70FBE134-BB4C-070B-B319-284942D85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5442" y="9578069"/>
              <a:ext cx="2554656" cy="1564726"/>
            </a:xfrm>
            <a:prstGeom prst="rect">
              <a:avLst/>
            </a:prstGeom>
          </p:spPr>
        </p:pic>
        <p:pic>
          <p:nvPicPr>
            <p:cNvPr id="65" name="Imagen 64">
              <a:extLst>
                <a:ext uri="{FF2B5EF4-FFF2-40B4-BE49-F238E27FC236}">
                  <a16:creationId xmlns:a16="http://schemas.microsoft.com/office/drawing/2014/main" id="{2C280D9E-2FBF-846E-9CFA-52CEAC94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689" y="9431197"/>
              <a:ext cx="1582870" cy="2035118"/>
            </a:xfrm>
            <a:prstGeom prst="rect">
              <a:avLst/>
            </a:prstGeom>
          </p:spPr>
        </p:pic>
        <p:pic>
          <p:nvPicPr>
            <p:cNvPr id="66" name="Imagen 65">
              <a:extLst>
                <a:ext uri="{FF2B5EF4-FFF2-40B4-BE49-F238E27FC236}">
                  <a16:creationId xmlns:a16="http://schemas.microsoft.com/office/drawing/2014/main" id="{208C57C1-D7E8-09C5-A304-87FB705A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27252" y="9564414"/>
              <a:ext cx="1639844" cy="1601708"/>
            </a:xfrm>
            <a:prstGeom prst="rect">
              <a:avLst/>
            </a:prstGeom>
          </p:spPr>
        </p:pic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5199E9B2-586B-7D2B-0A65-C2546E2AF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94158" y="9543392"/>
              <a:ext cx="1957396" cy="1433587"/>
            </a:xfrm>
            <a:prstGeom prst="rect">
              <a:avLst/>
            </a:prstGeom>
          </p:spPr>
        </p:pic>
        <p:sp>
          <p:nvSpPr>
            <p:cNvPr id="68" name="Rectángulo 67">
              <a:extLst>
                <a:ext uri="{FF2B5EF4-FFF2-40B4-BE49-F238E27FC236}">
                  <a16:creationId xmlns:a16="http://schemas.microsoft.com/office/drawing/2014/main" id="{3250A7FD-2F89-7241-E1A4-C869DA775EC7}"/>
                </a:ext>
              </a:extLst>
            </p:cNvPr>
            <p:cNvSpPr/>
            <p:nvPr/>
          </p:nvSpPr>
          <p:spPr>
            <a:xfrm>
              <a:off x="15850101" y="11533547"/>
              <a:ext cx="4354226" cy="108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 hangingPunct="0">
                <a:lnSpc>
                  <a:spcPct val="150000"/>
                </a:lnSpc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 panose="00000500000000000000" pitchFamily="2" charset="0"/>
                  <a:cs typeface="Arial" panose="020B0604020202020204" pitchFamily="34" charset="0"/>
                  <a:sym typeface="Montserrat Regular"/>
                </a:rPr>
                <a:t>Responsabilidad</a:t>
              </a:r>
            </a:p>
          </p:txBody>
        </p:sp>
        <p:sp>
          <p:nvSpPr>
            <p:cNvPr id="69" name="Rectángulo 68">
              <a:extLst>
                <a:ext uri="{FF2B5EF4-FFF2-40B4-BE49-F238E27FC236}">
                  <a16:creationId xmlns:a16="http://schemas.microsoft.com/office/drawing/2014/main" id="{A62EA739-D873-0885-98D3-7345EDD0D2A9}"/>
                </a:ext>
              </a:extLst>
            </p:cNvPr>
            <p:cNvSpPr/>
            <p:nvPr/>
          </p:nvSpPr>
          <p:spPr>
            <a:xfrm>
              <a:off x="13301347" y="11582996"/>
              <a:ext cx="2640106" cy="1826515"/>
            </a:xfrm>
            <a:prstGeom prst="rect">
              <a:avLst/>
            </a:prstGeom>
          </p:spPr>
          <p:txBody>
            <a:bodyPr wrap="none" lIns="34290" tIns="17145" rIns="34290" bIns="17145" anchor="t">
              <a:spAutoFit/>
            </a:bodyPr>
            <a:lstStyle/>
            <a:p>
              <a:pPr algn="ctr" defTabSz="309563" hangingPunct="0"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 panose="00000500000000000000" pitchFamily="2" charset="0"/>
                  <a:cs typeface="Arial" panose="020B0604020202020204" pitchFamily="34" charset="0"/>
                  <a:sym typeface="Montserrat Regular"/>
                </a:rPr>
                <a:t>Pasión por</a:t>
              </a:r>
              <a:endParaRPr lang="es-ES" sz="750" kern="0" spc="22">
                <a:solidFill>
                  <a:srgbClr val="454546"/>
                </a:solidFill>
                <a:latin typeface="Montserrat Regular"/>
                <a:sym typeface="Montserrat Regular"/>
              </a:endParaRPr>
            </a:p>
            <a:p>
              <a:pPr algn="ctr" defTabSz="309563" hangingPunct="0"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 panose="00000500000000000000" pitchFamily="2" charset="0"/>
                  <a:cs typeface="Arial" panose="020B0604020202020204" pitchFamily="34" charset="0"/>
                  <a:sym typeface="Montserrat Regular"/>
                </a:rPr>
                <a:t>El servicio</a:t>
              </a:r>
            </a:p>
            <a:p>
              <a:pPr algn="ctr" defTabSz="309563" hangingPunct="0"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 panose="00000500000000000000" pitchFamily="2" charset="0"/>
                  <a:cs typeface="Arial" panose="020B0604020202020204" pitchFamily="34" charset="0"/>
                  <a:sym typeface="Montserrat Regular"/>
                </a:rPr>
                <a:t>Innovador</a:t>
              </a:r>
            </a:p>
          </p:txBody>
        </p:sp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9B64D4B0-119D-60FB-13CC-8BCB936FB8C7}"/>
                </a:ext>
              </a:extLst>
            </p:cNvPr>
            <p:cNvSpPr/>
            <p:nvPr/>
          </p:nvSpPr>
          <p:spPr>
            <a:xfrm>
              <a:off x="9817030" y="11607726"/>
              <a:ext cx="3100573" cy="1258265"/>
            </a:xfrm>
            <a:prstGeom prst="rect">
              <a:avLst/>
            </a:prstGeom>
          </p:spPr>
          <p:txBody>
            <a:bodyPr wrap="none" lIns="34290" tIns="17145" rIns="34290" bIns="17145" anchor="t">
              <a:spAutoFit/>
            </a:bodyPr>
            <a:lstStyle/>
            <a:p>
              <a:pPr algn="ctr" defTabSz="309563" hangingPunct="0"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/>
                  <a:cs typeface="Arial"/>
                  <a:sym typeface="Montserrat Regular"/>
                </a:rPr>
                <a:t>Trabajo</a:t>
              </a:r>
              <a:endParaRPr lang="es-ES" sz="750" kern="0" spc="22">
                <a:solidFill>
                  <a:srgbClr val="454546"/>
                </a:solidFill>
                <a:latin typeface="Montserrat Regular"/>
                <a:cs typeface="Arial"/>
                <a:sym typeface="Montserrat Regular"/>
              </a:endParaRPr>
            </a:p>
            <a:p>
              <a:pPr algn="ctr" defTabSz="309563" hangingPunct="0"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/>
                  <a:cs typeface="Arial"/>
                  <a:sym typeface="Montserrat Regular"/>
                </a:rPr>
                <a:t>Colaborativo</a:t>
              </a:r>
            </a:p>
          </p:txBody>
        </p:sp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053FB121-B516-9CF1-DEDA-30FE3AE55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98558" y="9366806"/>
              <a:ext cx="2210544" cy="2009588"/>
            </a:xfrm>
            <a:prstGeom prst="rect">
              <a:avLst/>
            </a:prstGeom>
          </p:spPr>
        </p:pic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10BDB29A-74B9-9DC5-109B-509D115F4831}"/>
                </a:ext>
              </a:extLst>
            </p:cNvPr>
            <p:cNvSpPr/>
            <p:nvPr/>
          </p:nvSpPr>
          <p:spPr>
            <a:xfrm>
              <a:off x="7548246" y="11706631"/>
              <a:ext cx="2376836" cy="108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 hangingPunct="0">
                <a:lnSpc>
                  <a:spcPct val="150000"/>
                </a:lnSpc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 panose="00000500000000000000" pitchFamily="2" charset="0"/>
                  <a:cs typeface="Arial" panose="020B0604020202020204" pitchFamily="34" charset="0"/>
                  <a:sym typeface="Montserrat Regular"/>
                </a:rPr>
                <a:t>Cambio</a:t>
              </a:r>
            </a:p>
          </p:txBody>
        </p:sp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5E35725F-CC3A-4ADF-4D28-959EA5818D86}"/>
                </a:ext>
              </a:extLst>
            </p:cNvPr>
            <p:cNvSpPr/>
            <p:nvPr/>
          </p:nvSpPr>
          <p:spPr>
            <a:xfrm>
              <a:off x="4293433" y="11706631"/>
              <a:ext cx="3003136" cy="10810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309563" hangingPunct="0">
                <a:lnSpc>
                  <a:spcPct val="150000"/>
                </a:lnSpc>
                <a:defRPr/>
              </a:pPr>
              <a:r>
                <a:rPr lang="es-ES_tradnl" sz="1050" b="1" kern="0" spc="22">
                  <a:solidFill>
                    <a:srgbClr val="47576E"/>
                  </a:solidFill>
                  <a:latin typeface="Montserrat Regular" panose="00000500000000000000" pitchFamily="2" charset="0"/>
                  <a:cs typeface="Arial" panose="020B0604020202020204" pitchFamily="34" charset="0"/>
                  <a:sym typeface="Montserrat Regular"/>
                </a:rPr>
                <a:t>Integridad</a:t>
              </a: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F9F4FD23-E908-6962-6812-4E3E4B6B4505}"/>
                </a:ext>
              </a:extLst>
            </p:cNvPr>
            <p:cNvSpPr/>
            <p:nvPr/>
          </p:nvSpPr>
          <p:spPr>
            <a:xfrm>
              <a:off x="4874922" y="7665171"/>
              <a:ext cx="12401003" cy="1202120"/>
            </a:xfrm>
            <a:prstGeom prst="rect">
              <a:avLst/>
            </a:prstGeom>
          </p:spPr>
          <p:txBody>
            <a:bodyPr wrap="square" lIns="34290" tIns="17145" rIns="34290" bIns="17145" anchor="t">
              <a:spAutoFit/>
            </a:bodyPr>
            <a:lstStyle/>
            <a:p>
              <a:pPr algn="ctr" defTabSz="309563" hangingPunct="0">
                <a:lnSpc>
                  <a:spcPct val="150000"/>
                </a:lnSpc>
                <a:defRPr/>
              </a:pPr>
              <a:r>
                <a:rPr lang="es-CO" sz="1500" b="1" kern="0" spc="22">
                  <a:solidFill>
                    <a:srgbClr val="FF7500"/>
                  </a:solidFill>
                  <a:latin typeface="Montserrat Regular"/>
                  <a:cs typeface="Arial"/>
                  <a:sym typeface="Montserrat Regular"/>
                </a:rPr>
                <a:t>Principios corporativos</a:t>
              </a:r>
              <a:endParaRPr lang="es-CO" sz="1500" b="1" kern="0" spc="22">
                <a:solidFill>
                  <a:srgbClr val="FF7500"/>
                </a:solidFill>
                <a:latin typeface="Montserrat Regular" panose="00000500000000000000" pitchFamily="2" charset="0"/>
                <a:cs typeface="Arial" panose="020B0604020202020204" pitchFamily="34" charset="0"/>
                <a:sym typeface="Montserrat Regular"/>
              </a:endParaRPr>
            </a:p>
          </p:txBody>
        </p:sp>
        <p:cxnSp>
          <p:nvCxnSpPr>
            <p:cNvPr id="75" name="Conector angular 61">
              <a:extLst>
                <a:ext uri="{FF2B5EF4-FFF2-40B4-BE49-F238E27FC236}">
                  <a16:creationId xmlns:a16="http://schemas.microsoft.com/office/drawing/2014/main" id="{81DC43AE-6BB3-2486-222B-D341DA8F9C6B}"/>
                </a:ext>
              </a:extLst>
            </p:cNvPr>
            <p:cNvCxnSpPr>
              <a:cxnSpLocks/>
              <a:endCxn id="64" idx="1"/>
            </p:cNvCxnSpPr>
            <p:nvPr/>
          </p:nvCxnSpPr>
          <p:spPr>
            <a:xfrm rot="5400000">
              <a:off x="3558906" y="8530051"/>
              <a:ext cx="2926920" cy="733846"/>
            </a:xfrm>
            <a:prstGeom prst="bentConnector4">
              <a:avLst>
                <a:gd name="adj1" fmla="val 8"/>
                <a:gd name="adj2" fmla="val 162302"/>
              </a:avLst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angular 62">
              <a:extLst>
                <a:ext uri="{FF2B5EF4-FFF2-40B4-BE49-F238E27FC236}">
                  <a16:creationId xmlns:a16="http://schemas.microsoft.com/office/drawing/2014/main" id="{B29840EA-1993-DCF9-C592-AB793C2AACAB}"/>
                </a:ext>
              </a:extLst>
            </p:cNvPr>
            <p:cNvCxnSpPr>
              <a:cxnSpLocks/>
            </p:cNvCxnSpPr>
            <p:nvPr/>
          </p:nvCxnSpPr>
          <p:spPr>
            <a:xfrm>
              <a:off x="18080991" y="7604498"/>
              <a:ext cx="929972" cy="2992021"/>
            </a:xfrm>
            <a:prstGeom prst="bentConnector2">
              <a:avLst/>
            </a:prstGeom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ángulo 17">
            <a:extLst>
              <a:ext uri="{FF2B5EF4-FFF2-40B4-BE49-F238E27FC236}">
                <a16:creationId xmlns:a16="http://schemas.microsoft.com/office/drawing/2014/main" id="{1D6D5672-C08A-34B3-797D-1B5251CD7F6B}"/>
              </a:ext>
            </a:extLst>
          </p:cNvPr>
          <p:cNvSpPr/>
          <p:nvPr/>
        </p:nvSpPr>
        <p:spPr>
          <a:xfrm>
            <a:off x="5074346" y="2130551"/>
            <a:ext cx="3778335" cy="341825"/>
          </a:xfrm>
          <a:prstGeom prst="rect">
            <a:avLst/>
          </a:prstGeom>
        </p:spPr>
        <p:txBody>
          <a:bodyPr wrap="square" lIns="34290" tIns="17145" rIns="34290" bIns="17145" anchor="t">
            <a:spAutoFit/>
          </a:bodyPr>
          <a:lstStyle/>
          <a:p>
            <a:pPr algn="ctr" defTabSz="309563" hangingPunct="0">
              <a:lnSpc>
                <a:spcPct val="150000"/>
              </a:lnSpc>
              <a:defRPr/>
            </a:pPr>
            <a:r>
              <a:rPr lang="es-CO" sz="1500" b="1" kern="0" spc="22">
                <a:solidFill>
                  <a:srgbClr val="FF7500"/>
                </a:solidFill>
                <a:latin typeface="Montserrat Regular"/>
                <a:cs typeface="Arial"/>
                <a:sym typeface="Montserrat Regular"/>
              </a:rPr>
              <a:t>Valores del servidor público</a:t>
            </a:r>
            <a:endParaRPr lang="en-US" sz="750" kern="0" spc="22">
              <a:solidFill>
                <a:srgbClr val="454546"/>
              </a:solidFill>
              <a:latin typeface="Montserrat Regular"/>
              <a:sym typeface="Montserrat Regular"/>
            </a:endParaRPr>
          </a:p>
        </p:txBody>
      </p:sp>
      <p:sp>
        <p:nvSpPr>
          <p:cNvPr id="78" name="Rectángulo 17">
            <a:extLst>
              <a:ext uri="{FF2B5EF4-FFF2-40B4-BE49-F238E27FC236}">
                <a16:creationId xmlns:a16="http://schemas.microsoft.com/office/drawing/2014/main" id="{CF296060-D831-2F76-7D34-FC6039419538}"/>
              </a:ext>
            </a:extLst>
          </p:cNvPr>
          <p:cNvSpPr/>
          <p:nvPr/>
        </p:nvSpPr>
        <p:spPr>
          <a:xfrm>
            <a:off x="5426469" y="2497664"/>
            <a:ext cx="3466944" cy="473206"/>
          </a:xfrm>
          <a:prstGeom prst="rect">
            <a:avLst/>
          </a:prstGeom>
        </p:spPr>
        <p:txBody>
          <a:bodyPr wrap="square" lIns="34290" tIns="17145" rIns="34290" bIns="17145" anchor="t">
            <a:spAutoFit/>
          </a:bodyPr>
          <a:lstStyle/>
          <a:p>
            <a:pPr algn="ctr" defTabSz="309563" hangingPunct="0">
              <a:defRPr/>
            </a:pPr>
            <a:r>
              <a:rPr lang="es-CO" sz="1350" b="1" kern="0" spc="22">
                <a:solidFill>
                  <a:srgbClr val="FF7500"/>
                </a:solidFill>
                <a:latin typeface="Montserrat Regular"/>
                <a:cs typeface="Arial"/>
                <a:sym typeface="Montserrat Regular"/>
              </a:rPr>
              <a:t>C</a:t>
            </a:r>
            <a:r>
              <a:rPr lang="es-CO" sz="1350" b="1" kern="0" spc="22">
                <a:solidFill>
                  <a:srgbClr val="5E5E5E">
                    <a:lumMod val="75000"/>
                  </a:srgbClr>
                </a:solidFill>
                <a:latin typeface="Montserrat Regular"/>
                <a:cs typeface="Arial"/>
                <a:sym typeface="Montserrat Regular"/>
              </a:rPr>
              <a:t>ompromiso, </a:t>
            </a:r>
            <a:r>
              <a:rPr lang="es-CO" sz="1350" b="1" kern="0" spc="22">
                <a:solidFill>
                  <a:srgbClr val="FF7500"/>
                </a:solidFill>
                <a:latin typeface="Montserrat Regular"/>
                <a:cs typeface="Arial"/>
                <a:sym typeface="Montserrat Regular"/>
              </a:rPr>
              <a:t>H</a:t>
            </a:r>
            <a:r>
              <a:rPr lang="es-CO" sz="1350" b="1" kern="0" spc="22">
                <a:solidFill>
                  <a:srgbClr val="5E5E5E">
                    <a:lumMod val="75000"/>
                  </a:srgbClr>
                </a:solidFill>
                <a:latin typeface="Montserrat Regular"/>
                <a:cs typeface="Arial"/>
                <a:sym typeface="Montserrat Regular"/>
              </a:rPr>
              <a:t>onestidad, </a:t>
            </a:r>
            <a:r>
              <a:rPr lang="es-CO" sz="1350" b="1" kern="0" spc="22">
                <a:solidFill>
                  <a:srgbClr val="FF7500"/>
                </a:solidFill>
                <a:latin typeface="Montserrat Regular"/>
                <a:cs typeface="Arial"/>
                <a:sym typeface="Montserrat Regular"/>
              </a:rPr>
              <a:t>J</a:t>
            </a:r>
            <a:r>
              <a:rPr lang="es-CO" sz="1350" b="1" kern="0" spc="22">
                <a:solidFill>
                  <a:srgbClr val="5E5E5E">
                    <a:lumMod val="75000"/>
                  </a:srgbClr>
                </a:solidFill>
                <a:latin typeface="Montserrat Regular"/>
                <a:cs typeface="Arial"/>
                <a:sym typeface="Montserrat Regular"/>
              </a:rPr>
              <a:t>usticia,  </a:t>
            </a:r>
          </a:p>
          <a:p>
            <a:pPr algn="ctr" defTabSz="309563" hangingPunct="0">
              <a:defRPr/>
            </a:pPr>
            <a:r>
              <a:rPr lang="es-CO" sz="1350" b="1" kern="0" spc="22">
                <a:solidFill>
                  <a:srgbClr val="FF7500"/>
                </a:solidFill>
                <a:latin typeface="Montserrat Regular"/>
                <a:cs typeface="Arial"/>
                <a:sym typeface="Montserrat Regular"/>
              </a:rPr>
              <a:t>R</a:t>
            </a:r>
            <a:r>
              <a:rPr lang="es-CO" sz="1350" b="1" kern="0" spc="22">
                <a:solidFill>
                  <a:srgbClr val="5E5E5E">
                    <a:lumMod val="75000"/>
                  </a:srgbClr>
                </a:solidFill>
                <a:latin typeface="Montserrat Regular"/>
                <a:cs typeface="Arial"/>
                <a:sym typeface="Montserrat Regular"/>
              </a:rPr>
              <a:t>espeto y </a:t>
            </a:r>
            <a:r>
              <a:rPr lang="es-CO" sz="1350" b="1" kern="0" spc="22">
                <a:solidFill>
                  <a:srgbClr val="FF7500"/>
                </a:solidFill>
                <a:latin typeface="Montserrat Regular"/>
                <a:cs typeface="Arial"/>
                <a:sym typeface="Montserrat Regular"/>
              </a:rPr>
              <a:t>D</a:t>
            </a:r>
            <a:r>
              <a:rPr lang="es-CO" sz="1350" b="1" kern="0" spc="22">
                <a:solidFill>
                  <a:srgbClr val="5E5E5E">
                    <a:lumMod val="75000"/>
                  </a:srgbClr>
                </a:solidFill>
                <a:latin typeface="Montserrat Regular"/>
                <a:cs typeface="Arial"/>
                <a:sym typeface="Montserrat Regular"/>
              </a:rPr>
              <a:t>iligencia</a:t>
            </a:r>
            <a:r>
              <a:rPr lang="es-CO" sz="1500" b="1" kern="0" spc="22">
                <a:solidFill>
                  <a:srgbClr val="5E5E5E">
                    <a:lumMod val="75000"/>
                  </a:srgbClr>
                </a:solidFill>
                <a:latin typeface="Montserrat Regular"/>
                <a:cs typeface="Arial"/>
                <a:sym typeface="Montserrat Regular"/>
              </a:rPr>
              <a:t> </a:t>
            </a:r>
            <a:endParaRPr lang="es-ES" sz="750" kern="0" spc="22">
              <a:solidFill>
                <a:srgbClr val="5E5E5E">
                  <a:lumMod val="75000"/>
                </a:srgbClr>
              </a:solidFill>
              <a:latin typeface="Montserrat Regular"/>
              <a:cs typeface="Arial"/>
              <a:sym typeface="Montserrat Regular"/>
            </a:endParaRPr>
          </a:p>
        </p:txBody>
      </p:sp>
      <p:sp>
        <p:nvSpPr>
          <p:cNvPr id="2" name="Rectángulo 58">
            <a:extLst>
              <a:ext uri="{FF2B5EF4-FFF2-40B4-BE49-F238E27FC236}">
                <a16:creationId xmlns:a16="http://schemas.microsoft.com/office/drawing/2014/main" id="{A8DCA1C3-8C7B-9E75-D402-7BBA2D00FB96}"/>
              </a:ext>
            </a:extLst>
          </p:cNvPr>
          <p:cNvSpPr/>
          <p:nvPr/>
        </p:nvSpPr>
        <p:spPr>
          <a:xfrm>
            <a:off x="5942785" y="565774"/>
            <a:ext cx="2286708" cy="442750"/>
          </a:xfrm>
          <a:prstGeom prst="rect">
            <a:avLst/>
          </a:prstGeom>
        </p:spPr>
        <p:txBody>
          <a:bodyPr wrap="square" lIns="34290" tIns="17145" rIns="34290" bIns="17145" anchor="t">
            <a:spAutoFit/>
          </a:bodyPr>
          <a:lstStyle/>
          <a:p>
            <a:pPr algn="ctr" defTabSz="309563" hangingPunct="0">
              <a:lnSpc>
                <a:spcPts val="3720"/>
              </a:lnSpc>
              <a:defRPr/>
            </a:pPr>
            <a:r>
              <a:rPr lang="es-CO" sz="1650" b="1" kern="0" spc="22">
                <a:solidFill>
                  <a:srgbClr val="FF7500"/>
                </a:solidFill>
                <a:latin typeface="Montserrat ExtraBold"/>
                <a:cs typeface="Arial"/>
                <a:sym typeface="Montserrat Regular"/>
              </a:rPr>
              <a:t>Promesa de valor</a:t>
            </a:r>
          </a:p>
        </p:txBody>
      </p:sp>
      <p:pic>
        <p:nvPicPr>
          <p:cNvPr id="3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01223D09-DB8A-ED7F-E050-2B042DB323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089" y="3569770"/>
            <a:ext cx="4973444" cy="14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12394606">
            <a:extLst>
              <a:ext uri="{FF2B5EF4-FFF2-40B4-BE49-F238E27FC236}">
                <a16:creationId xmlns:a16="http://schemas.microsoft.com/office/drawing/2014/main" id="{F014DC34-1DC5-709C-613D-1E46CC0E09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/>
          <a:stretch/>
        </p:blipFill>
        <p:spPr bwMode="auto">
          <a:xfrm>
            <a:off x="277452" y="965210"/>
            <a:ext cx="8587148" cy="39354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3CCCAE7C-A2CA-DC74-BE4C-C2DCF599CD4D}"/>
              </a:ext>
            </a:extLst>
          </p:cNvPr>
          <p:cNvSpPr txBox="1"/>
          <p:nvPr/>
        </p:nvSpPr>
        <p:spPr>
          <a:xfrm>
            <a:off x="2149765" y="659185"/>
            <a:ext cx="4571378" cy="223475"/>
          </a:xfrm>
          <a:prstGeom prst="rect">
            <a:avLst/>
          </a:prstGeom>
          <a:ln w="12700">
            <a:miter lim="400000"/>
          </a:ln>
        </p:spPr>
        <p:txBody>
          <a:bodyPr lIns="19050" tIns="19050" rIns="19050" bIns="19050" anchor="b">
            <a:normAutofit fontScale="70000" lnSpcReduction="20000"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lnSpc>
                <a:spcPct val="90000"/>
              </a:lnSpc>
              <a:defRPr sz="6400" b="1" spc="0">
                <a:solidFill>
                  <a:srgbClr val="FF8A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2pPr>
            <a:lvl3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3pPr>
            <a:lvl4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4pPr>
            <a:lvl5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5pPr>
            <a:lvl6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6pPr>
            <a:lvl7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7pPr>
            <a:lvl8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8pPr>
            <a:lvl9pPr indent="0">
              <a:lnSpc>
                <a:spcPct val="90000"/>
              </a:lnSpc>
              <a:defRPr sz="9000" cap="all" spc="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>
                <a:solidFill>
                  <a:srgbClr val="FF7600"/>
                </a:solidFill>
              </a:rPr>
              <a:t>Objetivos Estratégicos </a:t>
            </a:r>
          </a:p>
        </p:txBody>
      </p:sp>
    </p:spTree>
    <p:extLst>
      <p:ext uri="{BB962C8B-B14F-4D97-AF65-F5344CB8AC3E}">
        <p14:creationId xmlns:p14="http://schemas.microsoft.com/office/powerpoint/2010/main" val="27199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08FC6A6-CF71-CFC3-91DC-0751259492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081449"/>
            <a:ext cx="76200" cy="8509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9B57751-48FA-B77B-893F-78DA5F5281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918" y="4437147"/>
            <a:ext cx="2465082" cy="410847"/>
          </a:xfrm>
          <a:prstGeom prst="rect">
            <a:avLst/>
          </a:prstGeom>
        </p:spPr>
      </p:pic>
      <p:sp>
        <p:nvSpPr>
          <p:cNvPr id="14" name="Gráfico 5">
            <a:extLst>
              <a:ext uri="{FF2B5EF4-FFF2-40B4-BE49-F238E27FC236}">
                <a16:creationId xmlns:a16="http://schemas.microsoft.com/office/drawing/2014/main" id="{9F70BA59-6211-477A-6280-89107E23A61C}"/>
              </a:ext>
            </a:extLst>
          </p:cNvPr>
          <p:cNvSpPr/>
          <p:nvPr/>
        </p:nvSpPr>
        <p:spPr>
          <a:xfrm>
            <a:off x="2173225" y="1271684"/>
            <a:ext cx="4797551" cy="1153888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5" name="Gráfico 41">
            <a:extLst>
              <a:ext uri="{FF2B5EF4-FFF2-40B4-BE49-F238E27FC236}">
                <a16:creationId xmlns:a16="http://schemas.microsoft.com/office/drawing/2014/main" id="{7D7254E2-9062-2A1D-D874-90D548D400AB}"/>
              </a:ext>
            </a:extLst>
          </p:cNvPr>
          <p:cNvGrpSpPr/>
          <p:nvPr/>
        </p:nvGrpSpPr>
        <p:grpSpPr>
          <a:xfrm>
            <a:off x="296030" y="3921420"/>
            <a:ext cx="1196831" cy="376142"/>
            <a:chOff x="3975100" y="2381345"/>
            <a:chExt cx="1196831" cy="376142"/>
          </a:xfrm>
        </p:grpSpPr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F7A0B0E1-6615-82BC-A53C-201CBB5405FE}"/>
                </a:ext>
              </a:extLst>
            </p:cNvPr>
            <p:cNvSpPr/>
            <p:nvPr/>
          </p:nvSpPr>
          <p:spPr>
            <a:xfrm>
              <a:off x="4059234" y="2381345"/>
              <a:ext cx="1112697" cy="376142"/>
            </a:xfrm>
            <a:custGeom>
              <a:avLst/>
              <a:gdLst>
                <a:gd name="connsiteX0" fmla="*/ 1800 w 1112697"/>
                <a:gd name="connsiteY0" fmla="*/ 1238 h 376142"/>
                <a:gd name="connsiteX1" fmla="*/ 15633 w 1112697"/>
                <a:gd name="connsiteY1" fmla="*/ 1238 h 376142"/>
                <a:gd name="connsiteX2" fmla="*/ 15633 w 1112697"/>
                <a:gd name="connsiteY2" fmla="*/ 67723 h 376142"/>
                <a:gd name="connsiteX3" fmla="*/ 57037 w 1112697"/>
                <a:gd name="connsiteY3" fmla="*/ 67723 h 376142"/>
                <a:gd name="connsiteX4" fmla="*/ 57037 w 1112697"/>
                <a:gd name="connsiteY4" fmla="*/ 80391 h 376142"/>
                <a:gd name="connsiteX5" fmla="*/ 1895 w 1112697"/>
                <a:gd name="connsiteY5" fmla="*/ 80391 h 376142"/>
                <a:gd name="connsiteX6" fmla="*/ 1895 w 1112697"/>
                <a:gd name="connsiteY6" fmla="*/ 1238 h 376142"/>
                <a:gd name="connsiteX7" fmla="*/ 99199 w 1112697"/>
                <a:gd name="connsiteY7" fmla="*/ 667 h 376142"/>
                <a:gd name="connsiteX8" fmla="*/ 111990 w 1112697"/>
                <a:gd name="connsiteY8" fmla="*/ 667 h 376142"/>
                <a:gd name="connsiteX9" fmla="*/ 146572 w 1112697"/>
                <a:gd name="connsiteY9" fmla="*/ 80296 h 376142"/>
                <a:gd name="connsiteX10" fmla="*/ 131981 w 1112697"/>
                <a:gd name="connsiteY10" fmla="*/ 80296 h 376142"/>
                <a:gd name="connsiteX11" fmla="*/ 124023 w 1112697"/>
                <a:gd name="connsiteY11" fmla="*/ 61246 h 376142"/>
                <a:gd name="connsiteX12" fmla="*/ 86787 w 1112697"/>
                <a:gd name="connsiteY12" fmla="*/ 61246 h 376142"/>
                <a:gd name="connsiteX13" fmla="*/ 78639 w 1112697"/>
                <a:gd name="connsiteY13" fmla="*/ 80296 h 376142"/>
                <a:gd name="connsiteX14" fmla="*/ 64522 w 1112697"/>
                <a:gd name="connsiteY14" fmla="*/ 80296 h 376142"/>
                <a:gd name="connsiteX15" fmla="*/ 99199 w 1112697"/>
                <a:gd name="connsiteY15" fmla="*/ 667 h 376142"/>
                <a:gd name="connsiteX16" fmla="*/ 119001 w 1112697"/>
                <a:gd name="connsiteY16" fmla="*/ 48959 h 376142"/>
                <a:gd name="connsiteX17" fmla="*/ 105358 w 1112697"/>
                <a:gd name="connsiteY17" fmla="*/ 17336 h 376142"/>
                <a:gd name="connsiteX18" fmla="*/ 91904 w 1112697"/>
                <a:gd name="connsiteY18" fmla="*/ 48959 h 376142"/>
                <a:gd name="connsiteX19" fmla="*/ 119001 w 1112697"/>
                <a:gd name="connsiteY19" fmla="*/ 48959 h 376142"/>
                <a:gd name="connsiteX20" fmla="*/ 221611 w 1112697"/>
                <a:gd name="connsiteY20" fmla="*/ 667 h 376142"/>
                <a:gd name="connsiteX21" fmla="*/ 234402 w 1112697"/>
                <a:gd name="connsiteY21" fmla="*/ 667 h 376142"/>
                <a:gd name="connsiteX22" fmla="*/ 268984 w 1112697"/>
                <a:gd name="connsiteY22" fmla="*/ 80296 h 376142"/>
                <a:gd name="connsiteX23" fmla="*/ 254393 w 1112697"/>
                <a:gd name="connsiteY23" fmla="*/ 80296 h 376142"/>
                <a:gd name="connsiteX24" fmla="*/ 246434 w 1112697"/>
                <a:gd name="connsiteY24" fmla="*/ 61246 h 376142"/>
                <a:gd name="connsiteX25" fmla="*/ 209199 w 1112697"/>
                <a:gd name="connsiteY25" fmla="*/ 61246 h 376142"/>
                <a:gd name="connsiteX26" fmla="*/ 201146 w 1112697"/>
                <a:gd name="connsiteY26" fmla="*/ 80296 h 376142"/>
                <a:gd name="connsiteX27" fmla="*/ 187029 w 1112697"/>
                <a:gd name="connsiteY27" fmla="*/ 80296 h 376142"/>
                <a:gd name="connsiteX28" fmla="*/ 221611 w 1112697"/>
                <a:gd name="connsiteY28" fmla="*/ 667 h 376142"/>
                <a:gd name="connsiteX29" fmla="*/ 241413 w 1112697"/>
                <a:gd name="connsiteY29" fmla="*/ 48959 h 376142"/>
                <a:gd name="connsiteX30" fmla="*/ 227769 w 1112697"/>
                <a:gd name="connsiteY30" fmla="*/ 17336 h 376142"/>
                <a:gd name="connsiteX31" fmla="*/ 214316 w 1112697"/>
                <a:gd name="connsiteY31" fmla="*/ 48959 h 376142"/>
                <a:gd name="connsiteX32" fmla="*/ 241413 w 1112697"/>
                <a:gd name="connsiteY32" fmla="*/ 48959 h 376142"/>
                <a:gd name="connsiteX33" fmla="*/ 275900 w 1112697"/>
                <a:gd name="connsiteY33" fmla="*/ 68866 h 376142"/>
                <a:gd name="connsiteX34" fmla="*/ 284238 w 1112697"/>
                <a:gd name="connsiteY34" fmla="*/ 58960 h 376142"/>
                <a:gd name="connsiteX35" fmla="*/ 309062 w 1112697"/>
                <a:gd name="connsiteY35" fmla="*/ 69247 h 376142"/>
                <a:gd name="connsiteX36" fmla="*/ 322989 w 1112697"/>
                <a:gd name="connsiteY36" fmla="*/ 59246 h 376142"/>
                <a:gd name="connsiteX37" fmla="*/ 322989 w 1112697"/>
                <a:gd name="connsiteY37" fmla="*/ 59055 h 376142"/>
                <a:gd name="connsiteX38" fmla="*/ 305272 w 1112697"/>
                <a:gd name="connsiteY38" fmla="*/ 46958 h 376142"/>
                <a:gd name="connsiteX39" fmla="*/ 279122 w 1112697"/>
                <a:gd name="connsiteY39" fmla="*/ 23336 h 376142"/>
                <a:gd name="connsiteX40" fmla="*/ 279122 w 1112697"/>
                <a:gd name="connsiteY40" fmla="*/ 23146 h 376142"/>
                <a:gd name="connsiteX41" fmla="*/ 306030 w 1112697"/>
                <a:gd name="connsiteY41" fmla="*/ 191 h 376142"/>
                <a:gd name="connsiteX42" fmla="*/ 334548 w 1112697"/>
                <a:gd name="connsiteY42" fmla="*/ 10097 h 376142"/>
                <a:gd name="connsiteX43" fmla="*/ 327158 w 1112697"/>
                <a:gd name="connsiteY43" fmla="*/ 20574 h 376142"/>
                <a:gd name="connsiteX44" fmla="*/ 305840 w 1112697"/>
                <a:gd name="connsiteY44" fmla="*/ 12478 h 376142"/>
                <a:gd name="connsiteX45" fmla="*/ 293050 w 1112697"/>
                <a:gd name="connsiteY45" fmla="*/ 21812 h 376142"/>
                <a:gd name="connsiteX46" fmla="*/ 293050 w 1112697"/>
                <a:gd name="connsiteY46" fmla="*/ 22003 h 376142"/>
                <a:gd name="connsiteX47" fmla="*/ 311714 w 1112697"/>
                <a:gd name="connsiteY47" fmla="*/ 34385 h 376142"/>
                <a:gd name="connsiteX48" fmla="*/ 337012 w 1112697"/>
                <a:gd name="connsiteY48" fmla="*/ 57531 h 376142"/>
                <a:gd name="connsiteX49" fmla="*/ 337012 w 1112697"/>
                <a:gd name="connsiteY49" fmla="*/ 57722 h 376142"/>
                <a:gd name="connsiteX50" fmla="*/ 308872 w 1112697"/>
                <a:gd name="connsiteY50" fmla="*/ 81344 h 376142"/>
                <a:gd name="connsiteX51" fmla="*/ 276090 w 1112697"/>
                <a:gd name="connsiteY51" fmla="*/ 68675 h 376142"/>
                <a:gd name="connsiteX52" fmla="*/ 353118 w 1112697"/>
                <a:gd name="connsiteY52" fmla="*/ 1238 h 376142"/>
                <a:gd name="connsiteX53" fmla="*/ 411482 w 1112697"/>
                <a:gd name="connsiteY53" fmla="*/ 1238 h 376142"/>
                <a:gd name="connsiteX54" fmla="*/ 411482 w 1112697"/>
                <a:gd name="connsiteY54" fmla="*/ 13716 h 376142"/>
                <a:gd name="connsiteX55" fmla="*/ 366951 w 1112697"/>
                <a:gd name="connsiteY55" fmla="*/ 13716 h 376142"/>
                <a:gd name="connsiteX56" fmla="*/ 366951 w 1112697"/>
                <a:gd name="connsiteY56" fmla="*/ 34290 h 376142"/>
                <a:gd name="connsiteX57" fmla="*/ 406366 w 1112697"/>
                <a:gd name="connsiteY57" fmla="*/ 34290 h 376142"/>
                <a:gd name="connsiteX58" fmla="*/ 406366 w 1112697"/>
                <a:gd name="connsiteY58" fmla="*/ 46768 h 376142"/>
                <a:gd name="connsiteX59" fmla="*/ 366951 w 1112697"/>
                <a:gd name="connsiteY59" fmla="*/ 46768 h 376142"/>
                <a:gd name="connsiteX60" fmla="*/ 366951 w 1112697"/>
                <a:gd name="connsiteY60" fmla="*/ 68009 h 376142"/>
                <a:gd name="connsiteX61" fmla="*/ 412050 w 1112697"/>
                <a:gd name="connsiteY61" fmla="*/ 68009 h 376142"/>
                <a:gd name="connsiteX62" fmla="*/ 412050 w 1112697"/>
                <a:gd name="connsiteY62" fmla="*/ 80486 h 376142"/>
                <a:gd name="connsiteX63" fmla="*/ 353118 w 1112697"/>
                <a:gd name="connsiteY63" fmla="*/ 80486 h 376142"/>
                <a:gd name="connsiteX64" fmla="*/ 353118 w 1112697"/>
                <a:gd name="connsiteY64" fmla="*/ 1238 h 376142"/>
                <a:gd name="connsiteX65" fmla="*/ 424936 w 1112697"/>
                <a:gd name="connsiteY65" fmla="*/ 41053 h 376142"/>
                <a:gd name="connsiteX66" fmla="*/ 424936 w 1112697"/>
                <a:gd name="connsiteY66" fmla="*/ 40862 h 376142"/>
                <a:gd name="connsiteX67" fmla="*/ 465487 w 1112697"/>
                <a:gd name="connsiteY67" fmla="*/ 0 h 376142"/>
                <a:gd name="connsiteX68" fmla="*/ 495711 w 1112697"/>
                <a:gd name="connsiteY68" fmla="*/ 10763 h 376142"/>
                <a:gd name="connsiteX69" fmla="*/ 486900 w 1112697"/>
                <a:gd name="connsiteY69" fmla="*/ 21241 h 376142"/>
                <a:gd name="connsiteX70" fmla="*/ 464824 w 1112697"/>
                <a:gd name="connsiteY70" fmla="*/ 12764 h 376142"/>
                <a:gd name="connsiteX71" fmla="*/ 439337 w 1112697"/>
                <a:gd name="connsiteY71" fmla="*/ 40672 h 376142"/>
                <a:gd name="connsiteX72" fmla="*/ 439337 w 1112697"/>
                <a:gd name="connsiteY72" fmla="*/ 40862 h 376142"/>
                <a:gd name="connsiteX73" fmla="*/ 466056 w 1112697"/>
                <a:gd name="connsiteY73" fmla="*/ 69152 h 376142"/>
                <a:gd name="connsiteX74" fmla="*/ 485100 w 1112697"/>
                <a:gd name="connsiteY74" fmla="*/ 63151 h 376142"/>
                <a:gd name="connsiteX75" fmla="*/ 485100 w 1112697"/>
                <a:gd name="connsiteY75" fmla="*/ 48387 h 376142"/>
                <a:gd name="connsiteX76" fmla="*/ 465014 w 1112697"/>
                <a:gd name="connsiteY76" fmla="*/ 48387 h 376142"/>
                <a:gd name="connsiteX77" fmla="*/ 465014 w 1112697"/>
                <a:gd name="connsiteY77" fmla="*/ 36290 h 376142"/>
                <a:gd name="connsiteX78" fmla="*/ 498554 w 1112697"/>
                <a:gd name="connsiteY78" fmla="*/ 36290 h 376142"/>
                <a:gd name="connsiteX79" fmla="*/ 498554 w 1112697"/>
                <a:gd name="connsiteY79" fmla="*/ 69533 h 376142"/>
                <a:gd name="connsiteX80" fmla="*/ 465772 w 1112697"/>
                <a:gd name="connsiteY80" fmla="*/ 81820 h 376142"/>
                <a:gd name="connsiteX81" fmla="*/ 424936 w 1112697"/>
                <a:gd name="connsiteY81" fmla="*/ 41148 h 376142"/>
                <a:gd name="connsiteX82" fmla="*/ 515229 w 1112697"/>
                <a:gd name="connsiteY82" fmla="*/ 46768 h 376142"/>
                <a:gd name="connsiteX83" fmla="*/ 515229 w 1112697"/>
                <a:gd name="connsiteY83" fmla="*/ 1238 h 376142"/>
                <a:gd name="connsiteX84" fmla="*/ 529062 w 1112697"/>
                <a:gd name="connsiteY84" fmla="*/ 1238 h 376142"/>
                <a:gd name="connsiteX85" fmla="*/ 529062 w 1112697"/>
                <a:gd name="connsiteY85" fmla="*/ 46196 h 376142"/>
                <a:gd name="connsiteX86" fmla="*/ 548959 w 1112697"/>
                <a:gd name="connsiteY86" fmla="*/ 68771 h 376142"/>
                <a:gd name="connsiteX87" fmla="*/ 568760 w 1112697"/>
                <a:gd name="connsiteY87" fmla="*/ 46768 h 376142"/>
                <a:gd name="connsiteX88" fmla="*/ 568760 w 1112697"/>
                <a:gd name="connsiteY88" fmla="*/ 1238 h 376142"/>
                <a:gd name="connsiteX89" fmla="*/ 582593 w 1112697"/>
                <a:gd name="connsiteY89" fmla="*/ 1238 h 376142"/>
                <a:gd name="connsiteX90" fmla="*/ 582593 w 1112697"/>
                <a:gd name="connsiteY90" fmla="*/ 46101 h 376142"/>
                <a:gd name="connsiteX91" fmla="*/ 548769 w 1112697"/>
                <a:gd name="connsiteY91" fmla="*/ 81629 h 376142"/>
                <a:gd name="connsiteX92" fmla="*/ 515229 w 1112697"/>
                <a:gd name="connsiteY92" fmla="*/ 46863 h 376142"/>
                <a:gd name="connsiteX93" fmla="*/ 601543 w 1112697"/>
                <a:gd name="connsiteY93" fmla="*/ 1238 h 376142"/>
                <a:gd name="connsiteX94" fmla="*/ 636599 w 1112697"/>
                <a:gd name="connsiteY94" fmla="*/ 1238 h 376142"/>
                <a:gd name="connsiteX95" fmla="*/ 659338 w 1112697"/>
                <a:gd name="connsiteY95" fmla="*/ 9144 h 376142"/>
                <a:gd name="connsiteX96" fmla="*/ 665875 w 1112697"/>
                <a:gd name="connsiteY96" fmla="*/ 26194 h 376142"/>
                <a:gd name="connsiteX97" fmla="*/ 665875 w 1112697"/>
                <a:gd name="connsiteY97" fmla="*/ 26384 h 376142"/>
                <a:gd name="connsiteX98" fmla="*/ 647115 w 1112697"/>
                <a:gd name="connsiteY98" fmla="*/ 50387 h 376142"/>
                <a:gd name="connsiteX99" fmla="*/ 668339 w 1112697"/>
                <a:gd name="connsiteY99" fmla="*/ 80296 h 376142"/>
                <a:gd name="connsiteX100" fmla="*/ 652042 w 1112697"/>
                <a:gd name="connsiteY100" fmla="*/ 80296 h 376142"/>
                <a:gd name="connsiteX101" fmla="*/ 632714 w 1112697"/>
                <a:gd name="connsiteY101" fmla="*/ 52769 h 376142"/>
                <a:gd name="connsiteX102" fmla="*/ 615376 w 1112697"/>
                <a:gd name="connsiteY102" fmla="*/ 52769 h 376142"/>
                <a:gd name="connsiteX103" fmla="*/ 615376 w 1112697"/>
                <a:gd name="connsiteY103" fmla="*/ 80296 h 376142"/>
                <a:gd name="connsiteX104" fmla="*/ 601543 w 1112697"/>
                <a:gd name="connsiteY104" fmla="*/ 80296 h 376142"/>
                <a:gd name="connsiteX105" fmla="*/ 601543 w 1112697"/>
                <a:gd name="connsiteY105" fmla="*/ 1238 h 376142"/>
                <a:gd name="connsiteX106" fmla="*/ 635651 w 1112697"/>
                <a:gd name="connsiteY106" fmla="*/ 40481 h 376142"/>
                <a:gd name="connsiteX107" fmla="*/ 651853 w 1112697"/>
                <a:gd name="connsiteY107" fmla="*/ 27241 h 376142"/>
                <a:gd name="connsiteX108" fmla="*/ 651853 w 1112697"/>
                <a:gd name="connsiteY108" fmla="*/ 27051 h 376142"/>
                <a:gd name="connsiteX109" fmla="*/ 635556 w 1112697"/>
                <a:gd name="connsiteY109" fmla="*/ 13907 h 376142"/>
                <a:gd name="connsiteX110" fmla="*/ 615470 w 1112697"/>
                <a:gd name="connsiteY110" fmla="*/ 13907 h 376142"/>
                <a:gd name="connsiteX111" fmla="*/ 615470 w 1112697"/>
                <a:gd name="connsiteY111" fmla="*/ 40481 h 376142"/>
                <a:gd name="connsiteX112" fmla="*/ 635746 w 1112697"/>
                <a:gd name="connsiteY112" fmla="*/ 40481 h 376142"/>
                <a:gd name="connsiteX113" fmla="*/ 710595 w 1112697"/>
                <a:gd name="connsiteY113" fmla="*/ 667 h 376142"/>
                <a:gd name="connsiteX114" fmla="*/ 723386 w 1112697"/>
                <a:gd name="connsiteY114" fmla="*/ 667 h 376142"/>
                <a:gd name="connsiteX115" fmla="*/ 758063 w 1112697"/>
                <a:gd name="connsiteY115" fmla="*/ 80296 h 376142"/>
                <a:gd name="connsiteX116" fmla="*/ 743472 w 1112697"/>
                <a:gd name="connsiteY116" fmla="*/ 80296 h 376142"/>
                <a:gd name="connsiteX117" fmla="*/ 735513 w 1112697"/>
                <a:gd name="connsiteY117" fmla="*/ 61246 h 376142"/>
                <a:gd name="connsiteX118" fmla="*/ 698278 w 1112697"/>
                <a:gd name="connsiteY118" fmla="*/ 61246 h 376142"/>
                <a:gd name="connsiteX119" fmla="*/ 690225 w 1112697"/>
                <a:gd name="connsiteY119" fmla="*/ 80296 h 376142"/>
                <a:gd name="connsiteX120" fmla="*/ 676108 w 1112697"/>
                <a:gd name="connsiteY120" fmla="*/ 80296 h 376142"/>
                <a:gd name="connsiteX121" fmla="*/ 710595 w 1112697"/>
                <a:gd name="connsiteY121" fmla="*/ 667 h 376142"/>
                <a:gd name="connsiteX122" fmla="*/ 730397 w 1112697"/>
                <a:gd name="connsiteY122" fmla="*/ 48959 h 376142"/>
                <a:gd name="connsiteX123" fmla="*/ 716754 w 1112697"/>
                <a:gd name="connsiteY123" fmla="*/ 17336 h 376142"/>
                <a:gd name="connsiteX124" fmla="*/ 703300 w 1112697"/>
                <a:gd name="connsiteY124" fmla="*/ 48959 h 376142"/>
                <a:gd name="connsiteX125" fmla="*/ 730397 w 1112697"/>
                <a:gd name="connsiteY125" fmla="*/ 48959 h 376142"/>
                <a:gd name="connsiteX126" fmla="*/ 771517 w 1112697"/>
                <a:gd name="connsiteY126" fmla="*/ 1238 h 376142"/>
                <a:gd name="connsiteX127" fmla="*/ 800888 w 1112697"/>
                <a:gd name="connsiteY127" fmla="*/ 1238 h 376142"/>
                <a:gd name="connsiteX128" fmla="*/ 842671 w 1112697"/>
                <a:gd name="connsiteY128" fmla="*/ 40577 h 376142"/>
                <a:gd name="connsiteX129" fmla="*/ 842671 w 1112697"/>
                <a:gd name="connsiteY129" fmla="*/ 40767 h 376142"/>
                <a:gd name="connsiteX130" fmla="*/ 800888 w 1112697"/>
                <a:gd name="connsiteY130" fmla="*/ 80296 h 376142"/>
                <a:gd name="connsiteX131" fmla="*/ 771517 w 1112697"/>
                <a:gd name="connsiteY131" fmla="*/ 80296 h 376142"/>
                <a:gd name="connsiteX132" fmla="*/ 771517 w 1112697"/>
                <a:gd name="connsiteY132" fmla="*/ 1238 h 376142"/>
                <a:gd name="connsiteX133" fmla="*/ 800888 w 1112697"/>
                <a:gd name="connsiteY133" fmla="*/ 67723 h 376142"/>
                <a:gd name="connsiteX134" fmla="*/ 828175 w 1112697"/>
                <a:gd name="connsiteY134" fmla="*/ 41053 h 376142"/>
                <a:gd name="connsiteX135" fmla="*/ 828175 w 1112697"/>
                <a:gd name="connsiteY135" fmla="*/ 40862 h 376142"/>
                <a:gd name="connsiteX136" fmla="*/ 800888 w 1112697"/>
                <a:gd name="connsiteY136" fmla="*/ 14002 h 376142"/>
                <a:gd name="connsiteX137" fmla="*/ 785350 w 1112697"/>
                <a:gd name="connsiteY137" fmla="*/ 14002 h 376142"/>
                <a:gd name="connsiteX138" fmla="*/ 785350 w 1112697"/>
                <a:gd name="connsiteY138" fmla="*/ 67723 h 376142"/>
                <a:gd name="connsiteX139" fmla="*/ 800888 w 1112697"/>
                <a:gd name="connsiteY139" fmla="*/ 67723 h 376142"/>
                <a:gd name="connsiteX140" fmla="*/ 855936 w 1112697"/>
                <a:gd name="connsiteY140" fmla="*/ 41053 h 376142"/>
                <a:gd name="connsiteX141" fmla="*/ 855936 w 1112697"/>
                <a:gd name="connsiteY141" fmla="*/ 40862 h 376142"/>
                <a:gd name="connsiteX142" fmla="*/ 897150 w 1112697"/>
                <a:gd name="connsiteY142" fmla="*/ 0 h 376142"/>
                <a:gd name="connsiteX143" fmla="*/ 938175 w 1112697"/>
                <a:gd name="connsiteY143" fmla="*/ 40672 h 376142"/>
                <a:gd name="connsiteX144" fmla="*/ 938175 w 1112697"/>
                <a:gd name="connsiteY144" fmla="*/ 40862 h 376142"/>
                <a:gd name="connsiteX145" fmla="*/ 896961 w 1112697"/>
                <a:gd name="connsiteY145" fmla="*/ 81820 h 376142"/>
                <a:gd name="connsiteX146" fmla="*/ 855936 w 1112697"/>
                <a:gd name="connsiteY146" fmla="*/ 41148 h 376142"/>
                <a:gd name="connsiteX147" fmla="*/ 923679 w 1112697"/>
                <a:gd name="connsiteY147" fmla="*/ 41053 h 376142"/>
                <a:gd name="connsiteX148" fmla="*/ 923679 w 1112697"/>
                <a:gd name="connsiteY148" fmla="*/ 40862 h 376142"/>
                <a:gd name="connsiteX149" fmla="*/ 896961 w 1112697"/>
                <a:gd name="connsiteY149" fmla="*/ 12764 h 376142"/>
                <a:gd name="connsiteX150" fmla="*/ 870432 w 1112697"/>
                <a:gd name="connsiteY150" fmla="*/ 40672 h 376142"/>
                <a:gd name="connsiteX151" fmla="*/ 870432 w 1112697"/>
                <a:gd name="connsiteY151" fmla="*/ 40862 h 376142"/>
                <a:gd name="connsiteX152" fmla="*/ 897150 w 1112697"/>
                <a:gd name="connsiteY152" fmla="*/ 68961 h 376142"/>
                <a:gd name="connsiteX153" fmla="*/ 923679 w 1112697"/>
                <a:gd name="connsiteY153" fmla="*/ 41053 h 376142"/>
                <a:gd name="connsiteX154" fmla="*/ 954851 w 1112697"/>
                <a:gd name="connsiteY154" fmla="*/ 1238 h 376142"/>
                <a:gd name="connsiteX155" fmla="*/ 989907 w 1112697"/>
                <a:gd name="connsiteY155" fmla="*/ 1238 h 376142"/>
                <a:gd name="connsiteX156" fmla="*/ 1012646 w 1112697"/>
                <a:gd name="connsiteY156" fmla="*/ 9144 h 376142"/>
                <a:gd name="connsiteX157" fmla="*/ 1019183 w 1112697"/>
                <a:gd name="connsiteY157" fmla="*/ 26194 h 376142"/>
                <a:gd name="connsiteX158" fmla="*/ 1019183 w 1112697"/>
                <a:gd name="connsiteY158" fmla="*/ 26384 h 376142"/>
                <a:gd name="connsiteX159" fmla="*/ 1000423 w 1112697"/>
                <a:gd name="connsiteY159" fmla="*/ 50387 h 376142"/>
                <a:gd name="connsiteX160" fmla="*/ 1021646 w 1112697"/>
                <a:gd name="connsiteY160" fmla="*/ 80296 h 376142"/>
                <a:gd name="connsiteX161" fmla="*/ 1005350 w 1112697"/>
                <a:gd name="connsiteY161" fmla="*/ 80296 h 376142"/>
                <a:gd name="connsiteX162" fmla="*/ 986022 w 1112697"/>
                <a:gd name="connsiteY162" fmla="*/ 52769 h 376142"/>
                <a:gd name="connsiteX163" fmla="*/ 968683 w 1112697"/>
                <a:gd name="connsiteY163" fmla="*/ 52769 h 376142"/>
                <a:gd name="connsiteX164" fmla="*/ 968683 w 1112697"/>
                <a:gd name="connsiteY164" fmla="*/ 80296 h 376142"/>
                <a:gd name="connsiteX165" fmla="*/ 954851 w 1112697"/>
                <a:gd name="connsiteY165" fmla="*/ 80296 h 376142"/>
                <a:gd name="connsiteX166" fmla="*/ 954851 w 1112697"/>
                <a:gd name="connsiteY166" fmla="*/ 1238 h 376142"/>
                <a:gd name="connsiteX167" fmla="*/ 988959 w 1112697"/>
                <a:gd name="connsiteY167" fmla="*/ 40481 h 376142"/>
                <a:gd name="connsiteX168" fmla="*/ 1005161 w 1112697"/>
                <a:gd name="connsiteY168" fmla="*/ 27241 h 376142"/>
                <a:gd name="connsiteX169" fmla="*/ 1005161 w 1112697"/>
                <a:gd name="connsiteY169" fmla="*/ 27051 h 376142"/>
                <a:gd name="connsiteX170" fmla="*/ 988864 w 1112697"/>
                <a:gd name="connsiteY170" fmla="*/ 13907 h 376142"/>
                <a:gd name="connsiteX171" fmla="*/ 968778 w 1112697"/>
                <a:gd name="connsiteY171" fmla="*/ 13907 h 376142"/>
                <a:gd name="connsiteX172" fmla="*/ 968778 w 1112697"/>
                <a:gd name="connsiteY172" fmla="*/ 40481 h 376142"/>
                <a:gd name="connsiteX173" fmla="*/ 989054 w 1112697"/>
                <a:gd name="connsiteY173" fmla="*/ 40481 h 376142"/>
                <a:gd name="connsiteX174" fmla="*/ 1063998 w 1112697"/>
                <a:gd name="connsiteY174" fmla="*/ 667 h 376142"/>
                <a:gd name="connsiteX175" fmla="*/ 1076789 w 1112697"/>
                <a:gd name="connsiteY175" fmla="*/ 667 h 376142"/>
                <a:gd name="connsiteX176" fmla="*/ 1111371 w 1112697"/>
                <a:gd name="connsiteY176" fmla="*/ 80296 h 376142"/>
                <a:gd name="connsiteX177" fmla="*/ 1096780 w 1112697"/>
                <a:gd name="connsiteY177" fmla="*/ 80296 h 376142"/>
                <a:gd name="connsiteX178" fmla="*/ 1088821 w 1112697"/>
                <a:gd name="connsiteY178" fmla="*/ 61246 h 376142"/>
                <a:gd name="connsiteX179" fmla="*/ 1051586 w 1112697"/>
                <a:gd name="connsiteY179" fmla="*/ 61246 h 376142"/>
                <a:gd name="connsiteX180" fmla="*/ 1043533 w 1112697"/>
                <a:gd name="connsiteY180" fmla="*/ 80296 h 376142"/>
                <a:gd name="connsiteX181" fmla="*/ 1029416 w 1112697"/>
                <a:gd name="connsiteY181" fmla="*/ 80296 h 376142"/>
                <a:gd name="connsiteX182" fmla="*/ 1063998 w 1112697"/>
                <a:gd name="connsiteY182" fmla="*/ 667 h 376142"/>
                <a:gd name="connsiteX183" fmla="*/ 1083800 w 1112697"/>
                <a:gd name="connsiteY183" fmla="*/ 48959 h 376142"/>
                <a:gd name="connsiteX184" fmla="*/ 1070157 w 1112697"/>
                <a:gd name="connsiteY184" fmla="*/ 17336 h 376142"/>
                <a:gd name="connsiteX185" fmla="*/ 1056703 w 1112697"/>
                <a:gd name="connsiteY185" fmla="*/ 48959 h 376142"/>
                <a:gd name="connsiteX186" fmla="*/ 1083800 w 1112697"/>
                <a:gd name="connsiteY186" fmla="*/ 48959 h 376142"/>
                <a:gd name="connsiteX187" fmla="*/ 4643 w 1112697"/>
                <a:gd name="connsiteY187" fmla="*/ 130683 h 376142"/>
                <a:gd name="connsiteX188" fmla="*/ 42257 w 1112697"/>
                <a:gd name="connsiteY188" fmla="*/ 130683 h 376142"/>
                <a:gd name="connsiteX189" fmla="*/ 95788 w 1112697"/>
                <a:gd name="connsiteY189" fmla="*/ 181070 h 376142"/>
                <a:gd name="connsiteX190" fmla="*/ 95788 w 1112697"/>
                <a:gd name="connsiteY190" fmla="*/ 181356 h 376142"/>
                <a:gd name="connsiteX191" fmla="*/ 42257 w 1112697"/>
                <a:gd name="connsiteY191" fmla="*/ 232029 h 376142"/>
                <a:gd name="connsiteX192" fmla="*/ 4643 w 1112697"/>
                <a:gd name="connsiteY192" fmla="*/ 232029 h 376142"/>
                <a:gd name="connsiteX193" fmla="*/ 4643 w 1112697"/>
                <a:gd name="connsiteY193" fmla="*/ 130683 h 376142"/>
                <a:gd name="connsiteX194" fmla="*/ 42257 w 1112697"/>
                <a:gd name="connsiteY194" fmla="*/ 215837 h 376142"/>
                <a:gd name="connsiteX195" fmla="*/ 77218 w 1112697"/>
                <a:gd name="connsiteY195" fmla="*/ 181642 h 376142"/>
                <a:gd name="connsiteX196" fmla="*/ 77218 w 1112697"/>
                <a:gd name="connsiteY196" fmla="*/ 181356 h 376142"/>
                <a:gd name="connsiteX197" fmla="*/ 42257 w 1112697"/>
                <a:gd name="connsiteY197" fmla="*/ 146876 h 376142"/>
                <a:gd name="connsiteX198" fmla="*/ 22360 w 1112697"/>
                <a:gd name="connsiteY198" fmla="*/ 146876 h 376142"/>
                <a:gd name="connsiteX199" fmla="*/ 22360 w 1112697"/>
                <a:gd name="connsiteY199" fmla="*/ 215741 h 376142"/>
                <a:gd name="connsiteX200" fmla="*/ 42257 w 1112697"/>
                <a:gd name="connsiteY200" fmla="*/ 215741 h 376142"/>
                <a:gd name="connsiteX201" fmla="*/ 117201 w 1112697"/>
                <a:gd name="connsiteY201" fmla="*/ 130683 h 376142"/>
                <a:gd name="connsiteX202" fmla="*/ 191955 w 1112697"/>
                <a:gd name="connsiteY202" fmla="*/ 130683 h 376142"/>
                <a:gd name="connsiteX203" fmla="*/ 191955 w 1112697"/>
                <a:gd name="connsiteY203" fmla="*/ 146590 h 376142"/>
                <a:gd name="connsiteX204" fmla="*/ 134918 w 1112697"/>
                <a:gd name="connsiteY204" fmla="*/ 146590 h 376142"/>
                <a:gd name="connsiteX205" fmla="*/ 134918 w 1112697"/>
                <a:gd name="connsiteY205" fmla="*/ 172974 h 376142"/>
                <a:gd name="connsiteX206" fmla="*/ 185418 w 1112697"/>
                <a:gd name="connsiteY206" fmla="*/ 172974 h 376142"/>
                <a:gd name="connsiteX207" fmla="*/ 185418 w 1112697"/>
                <a:gd name="connsiteY207" fmla="*/ 188881 h 376142"/>
                <a:gd name="connsiteX208" fmla="*/ 134918 w 1112697"/>
                <a:gd name="connsiteY208" fmla="*/ 188881 h 376142"/>
                <a:gd name="connsiteX209" fmla="*/ 134918 w 1112697"/>
                <a:gd name="connsiteY209" fmla="*/ 216122 h 376142"/>
                <a:gd name="connsiteX210" fmla="*/ 192619 w 1112697"/>
                <a:gd name="connsiteY210" fmla="*/ 216122 h 376142"/>
                <a:gd name="connsiteX211" fmla="*/ 192619 w 1112697"/>
                <a:gd name="connsiteY211" fmla="*/ 232029 h 376142"/>
                <a:gd name="connsiteX212" fmla="*/ 117201 w 1112697"/>
                <a:gd name="connsiteY212" fmla="*/ 232029 h 376142"/>
                <a:gd name="connsiteX213" fmla="*/ 117201 w 1112697"/>
                <a:gd name="connsiteY213" fmla="*/ 130683 h 376142"/>
                <a:gd name="connsiteX214" fmla="*/ 281585 w 1112697"/>
                <a:gd name="connsiteY214" fmla="*/ 147161 h 376142"/>
                <a:gd name="connsiteX215" fmla="*/ 249656 w 1112697"/>
                <a:gd name="connsiteY215" fmla="*/ 147161 h 376142"/>
                <a:gd name="connsiteX216" fmla="*/ 249656 w 1112697"/>
                <a:gd name="connsiteY216" fmla="*/ 130683 h 376142"/>
                <a:gd name="connsiteX217" fmla="*/ 331422 w 1112697"/>
                <a:gd name="connsiteY217" fmla="*/ 130683 h 376142"/>
                <a:gd name="connsiteX218" fmla="*/ 331422 w 1112697"/>
                <a:gd name="connsiteY218" fmla="*/ 147161 h 376142"/>
                <a:gd name="connsiteX219" fmla="*/ 299492 w 1112697"/>
                <a:gd name="connsiteY219" fmla="*/ 147161 h 376142"/>
                <a:gd name="connsiteX220" fmla="*/ 299492 w 1112697"/>
                <a:gd name="connsiteY220" fmla="*/ 232029 h 376142"/>
                <a:gd name="connsiteX221" fmla="*/ 281680 w 1112697"/>
                <a:gd name="connsiteY221" fmla="*/ 232029 h 376142"/>
                <a:gd name="connsiteX222" fmla="*/ 281680 w 1112697"/>
                <a:gd name="connsiteY222" fmla="*/ 147161 h 376142"/>
                <a:gd name="connsiteX223" fmla="*/ 340138 w 1112697"/>
                <a:gd name="connsiteY223" fmla="*/ 181642 h 376142"/>
                <a:gd name="connsiteX224" fmla="*/ 340138 w 1112697"/>
                <a:gd name="connsiteY224" fmla="*/ 181356 h 376142"/>
                <a:gd name="connsiteX225" fmla="*/ 393007 w 1112697"/>
                <a:gd name="connsiteY225" fmla="*/ 128969 h 376142"/>
                <a:gd name="connsiteX226" fmla="*/ 445591 w 1112697"/>
                <a:gd name="connsiteY226" fmla="*/ 181070 h 376142"/>
                <a:gd name="connsiteX227" fmla="*/ 445591 w 1112697"/>
                <a:gd name="connsiteY227" fmla="*/ 181356 h 376142"/>
                <a:gd name="connsiteX228" fmla="*/ 392722 w 1112697"/>
                <a:gd name="connsiteY228" fmla="*/ 233744 h 376142"/>
                <a:gd name="connsiteX229" fmla="*/ 340138 w 1112697"/>
                <a:gd name="connsiteY229" fmla="*/ 181642 h 376142"/>
                <a:gd name="connsiteX230" fmla="*/ 426926 w 1112697"/>
                <a:gd name="connsiteY230" fmla="*/ 181642 h 376142"/>
                <a:gd name="connsiteX231" fmla="*/ 426926 w 1112697"/>
                <a:gd name="connsiteY231" fmla="*/ 181356 h 376142"/>
                <a:gd name="connsiteX232" fmla="*/ 392628 w 1112697"/>
                <a:gd name="connsiteY232" fmla="*/ 145352 h 376142"/>
                <a:gd name="connsiteX233" fmla="*/ 358614 w 1112697"/>
                <a:gd name="connsiteY233" fmla="*/ 181070 h 376142"/>
                <a:gd name="connsiteX234" fmla="*/ 358614 w 1112697"/>
                <a:gd name="connsiteY234" fmla="*/ 181356 h 376142"/>
                <a:gd name="connsiteX235" fmla="*/ 392912 w 1112697"/>
                <a:gd name="connsiteY235" fmla="*/ 217361 h 376142"/>
                <a:gd name="connsiteX236" fmla="*/ 426926 w 1112697"/>
                <a:gd name="connsiteY236" fmla="*/ 181642 h 376142"/>
                <a:gd name="connsiteX237" fmla="*/ 466908 w 1112697"/>
                <a:gd name="connsiteY237" fmla="*/ 130683 h 376142"/>
                <a:gd name="connsiteX238" fmla="*/ 504523 w 1112697"/>
                <a:gd name="connsiteY238" fmla="*/ 130683 h 376142"/>
                <a:gd name="connsiteX239" fmla="*/ 558054 w 1112697"/>
                <a:gd name="connsiteY239" fmla="*/ 181070 h 376142"/>
                <a:gd name="connsiteX240" fmla="*/ 558054 w 1112697"/>
                <a:gd name="connsiteY240" fmla="*/ 181356 h 376142"/>
                <a:gd name="connsiteX241" fmla="*/ 504523 w 1112697"/>
                <a:gd name="connsiteY241" fmla="*/ 232029 h 376142"/>
                <a:gd name="connsiteX242" fmla="*/ 466908 w 1112697"/>
                <a:gd name="connsiteY242" fmla="*/ 232029 h 376142"/>
                <a:gd name="connsiteX243" fmla="*/ 466908 w 1112697"/>
                <a:gd name="connsiteY243" fmla="*/ 130683 h 376142"/>
                <a:gd name="connsiteX244" fmla="*/ 504523 w 1112697"/>
                <a:gd name="connsiteY244" fmla="*/ 215837 h 376142"/>
                <a:gd name="connsiteX245" fmla="*/ 539484 w 1112697"/>
                <a:gd name="connsiteY245" fmla="*/ 181642 h 376142"/>
                <a:gd name="connsiteX246" fmla="*/ 539484 w 1112697"/>
                <a:gd name="connsiteY246" fmla="*/ 181356 h 376142"/>
                <a:gd name="connsiteX247" fmla="*/ 504523 w 1112697"/>
                <a:gd name="connsiteY247" fmla="*/ 146876 h 376142"/>
                <a:gd name="connsiteX248" fmla="*/ 484626 w 1112697"/>
                <a:gd name="connsiteY248" fmla="*/ 146876 h 376142"/>
                <a:gd name="connsiteX249" fmla="*/ 484626 w 1112697"/>
                <a:gd name="connsiteY249" fmla="*/ 215741 h 376142"/>
                <a:gd name="connsiteX250" fmla="*/ 504523 w 1112697"/>
                <a:gd name="connsiteY250" fmla="*/ 215741 h 376142"/>
                <a:gd name="connsiteX251" fmla="*/ 575014 w 1112697"/>
                <a:gd name="connsiteY251" fmla="*/ 181642 h 376142"/>
                <a:gd name="connsiteX252" fmla="*/ 575014 w 1112697"/>
                <a:gd name="connsiteY252" fmla="*/ 181356 h 376142"/>
                <a:gd name="connsiteX253" fmla="*/ 627882 w 1112697"/>
                <a:gd name="connsiteY253" fmla="*/ 128969 h 376142"/>
                <a:gd name="connsiteX254" fmla="*/ 680466 w 1112697"/>
                <a:gd name="connsiteY254" fmla="*/ 181070 h 376142"/>
                <a:gd name="connsiteX255" fmla="*/ 680466 w 1112697"/>
                <a:gd name="connsiteY255" fmla="*/ 181356 h 376142"/>
                <a:gd name="connsiteX256" fmla="*/ 627598 w 1112697"/>
                <a:gd name="connsiteY256" fmla="*/ 233744 h 376142"/>
                <a:gd name="connsiteX257" fmla="*/ 575014 w 1112697"/>
                <a:gd name="connsiteY257" fmla="*/ 181642 h 376142"/>
                <a:gd name="connsiteX258" fmla="*/ 661801 w 1112697"/>
                <a:gd name="connsiteY258" fmla="*/ 181642 h 376142"/>
                <a:gd name="connsiteX259" fmla="*/ 661801 w 1112697"/>
                <a:gd name="connsiteY259" fmla="*/ 181356 h 376142"/>
                <a:gd name="connsiteX260" fmla="*/ 627503 w 1112697"/>
                <a:gd name="connsiteY260" fmla="*/ 145352 h 376142"/>
                <a:gd name="connsiteX261" fmla="*/ 593489 w 1112697"/>
                <a:gd name="connsiteY261" fmla="*/ 181070 h 376142"/>
                <a:gd name="connsiteX262" fmla="*/ 593489 w 1112697"/>
                <a:gd name="connsiteY262" fmla="*/ 181356 h 376142"/>
                <a:gd name="connsiteX263" fmla="*/ 627787 w 1112697"/>
                <a:gd name="connsiteY263" fmla="*/ 217361 h 376142"/>
                <a:gd name="connsiteX264" fmla="*/ 661801 w 1112697"/>
                <a:gd name="connsiteY264" fmla="*/ 181642 h 376142"/>
                <a:gd name="connsiteX265" fmla="*/ 694299 w 1112697"/>
                <a:gd name="connsiteY265" fmla="*/ 217265 h 376142"/>
                <a:gd name="connsiteX266" fmla="*/ 704910 w 1112697"/>
                <a:gd name="connsiteY266" fmla="*/ 204502 h 376142"/>
                <a:gd name="connsiteX267" fmla="*/ 736745 w 1112697"/>
                <a:gd name="connsiteY267" fmla="*/ 217646 h 376142"/>
                <a:gd name="connsiteX268" fmla="*/ 754652 w 1112697"/>
                <a:gd name="connsiteY268" fmla="*/ 204883 h 376142"/>
                <a:gd name="connsiteX269" fmla="*/ 754652 w 1112697"/>
                <a:gd name="connsiteY269" fmla="*/ 204597 h 376142"/>
                <a:gd name="connsiteX270" fmla="*/ 731913 w 1112697"/>
                <a:gd name="connsiteY270" fmla="*/ 189071 h 376142"/>
                <a:gd name="connsiteX271" fmla="*/ 698373 w 1112697"/>
                <a:gd name="connsiteY271" fmla="*/ 158782 h 376142"/>
                <a:gd name="connsiteX272" fmla="*/ 698373 w 1112697"/>
                <a:gd name="connsiteY272" fmla="*/ 158496 h 376142"/>
                <a:gd name="connsiteX273" fmla="*/ 732766 w 1112697"/>
                <a:gd name="connsiteY273" fmla="*/ 129159 h 376142"/>
                <a:gd name="connsiteX274" fmla="*/ 769338 w 1112697"/>
                <a:gd name="connsiteY274" fmla="*/ 141923 h 376142"/>
                <a:gd name="connsiteX275" fmla="*/ 759863 w 1112697"/>
                <a:gd name="connsiteY275" fmla="*/ 155353 h 376142"/>
                <a:gd name="connsiteX276" fmla="*/ 732482 w 1112697"/>
                <a:gd name="connsiteY276" fmla="*/ 144971 h 376142"/>
                <a:gd name="connsiteX277" fmla="*/ 716091 w 1112697"/>
                <a:gd name="connsiteY277" fmla="*/ 156972 h 376142"/>
                <a:gd name="connsiteX278" fmla="*/ 716091 w 1112697"/>
                <a:gd name="connsiteY278" fmla="*/ 157258 h 376142"/>
                <a:gd name="connsiteX279" fmla="*/ 739967 w 1112697"/>
                <a:gd name="connsiteY279" fmla="*/ 173165 h 376142"/>
                <a:gd name="connsiteX280" fmla="*/ 772370 w 1112697"/>
                <a:gd name="connsiteY280" fmla="*/ 202883 h 376142"/>
                <a:gd name="connsiteX281" fmla="*/ 772370 w 1112697"/>
                <a:gd name="connsiteY281" fmla="*/ 203168 h 376142"/>
                <a:gd name="connsiteX282" fmla="*/ 736366 w 1112697"/>
                <a:gd name="connsiteY282" fmla="*/ 233458 h 376142"/>
                <a:gd name="connsiteX283" fmla="*/ 694299 w 1112697"/>
                <a:gd name="connsiteY283" fmla="*/ 217265 h 376142"/>
                <a:gd name="connsiteX284" fmla="*/ 836418 w 1112697"/>
                <a:gd name="connsiteY284" fmla="*/ 130683 h 376142"/>
                <a:gd name="connsiteX285" fmla="*/ 854135 w 1112697"/>
                <a:gd name="connsiteY285" fmla="*/ 130683 h 376142"/>
                <a:gd name="connsiteX286" fmla="*/ 854135 w 1112697"/>
                <a:gd name="connsiteY286" fmla="*/ 215837 h 376142"/>
                <a:gd name="connsiteX287" fmla="*/ 907099 w 1112697"/>
                <a:gd name="connsiteY287" fmla="*/ 215837 h 376142"/>
                <a:gd name="connsiteX288" fmla="*/ 907099 w 1112697"/>
                <a:gd name="connsiteY288" fmla="*/ 232029 h 376142"/>
                <a:gd name="connsiteX289" fmla="*/ 836418 w 1112697"/>
                <a:gd name="connsiteY289" fmla="*/ 232029 h 376142"/>
                <a:gd name="connsiteX290" fmla="*/ 836418 w 1112697"/>
                <a:gd name="connsiteY290" fmla="*/ 130683 h 376142"/>
                <a:gd name="connsiteX291" fmla="*/ 915341 w 1112697"/>
                <a:gd name="connsiteY291" fmla="*/ 181642 h 376142"/>
                <a:gd name="connsiteX292" fmla="*/ 915341 w 1112697"/>
                <a:gd name="connsiteY292" fmla="*/ 181356 h 376142"/>
                <a:gd name="connsiteX293" fmla="*/ 968210 w 1112697"/>
                <a:gd name="connsiteY293" fmla="*/ 128969 h 376142"/>
                <a:gd name="connsiteX294" fmla="*/ 1020794 w 1112697"/>
                <a:gd name="connsiteY294" fmla="*/ 181070 h 376142"/>
                <a:gd name="connsiteX295" fmla="*/ 1020794 w 1112697"/>
                <a:gd name="connsiteY295" fmla="*/ 181356 h 376142"/>
                <a:gd name="connsiteX296" fmla="*/ 967925 w 1112697"/>
                <a:gd name="connsiteY296" fmla="*/ 233744 h 376142"/>
                <a:gd name="connsiteX297" fmla="*/ 915341 w 1112697"/>
                <a:gd name="connsiteY297" fmla="*/ 181642 h 376142"/>
                <a:gd name="connsiteX298" fmla="*/ 1002129 w 1112697"/>
                <a:gd name="connsiteY298" fmla="*/ 181642 h 376142"/>
                <a:gd name="connsiteX299" fmla="*/ 1002129 w 1112697"/>
                <a:gd name="connsiteY299" fmla="*/ 181356 h 376142"/>
                <a:gd name="connsiteX300" fmla="*/ 967831 w 1112697"/>
                <a:gd name="connsiteY300" fmla="*/ 145352 h 376142"/>
                <a:gd name="connsiteX301" fmla="*/ 933817 w 1112697"/>
                <a:gd name="connsiteY301" fmla="*/ 181070 h 376142"/>
                <a:gd name="connsiteX302" fmla="*/ 933817 w 1112697"/>
                <a:gd name="connsiteY302" fmla="*/ 181356 h 376142"/>
                <a:gd name="connsiteX303" fmla="*/ 968115 w 1112697"/>
                <a:gd name="connsiteY303" fmla="*/ 217361 h 376142"/>
                <a:gd name="connsiteX304" fmla="*/ 1002129 w 1112697"/>
                <a:gd name="connsiteY304" fmla="*/ 181642 h 376142"/>
                <a:gd name="connsiteX305" fmla="*/ 1034627 w 1112697"/>
                <a:gd name="connsiteY305" fmla="*/ 217265 h 376142"/>
                <a:gd name="connsiteX306" fmla="*/ 1045238 w 1112697"/>
                <a:gd name="connsiteY306" fmla="*/ 204502 h 376142"/>
                <a:gd name="connsiteX307" fmla="*/ 1077073 w 1112697"/>
                <a:gd name="connsiteY307" fmla="*/ 217646 h 376142"/>
                <a:gd name="connsiteX308" fmla="*/ 1094980 w 1112697"/>
                <a:gd name="connsiteY308" fmla="*/ 204883 h 376142"/>
                <a:gd name="connsiteX309" fmla="*/ 1094980 w 1112697"/>
                <a:gd name="connsiteY309" fmla="*/ 204597 h 376142"/>
                <a:gd name="connsiteX310" fmla="*/ 1072241 w 1112697"/>
                <a:gd name="connsiteY310" fmla="*/ 189071 h 376142"/>
                <a:gd name="connsiteX311" fmla="*/ 1038701 w 1112697"/>
                <a:gd name="connsiteY311" fmla="*/ 158782 h 376142"/>
                <a:gd name="connsiteX312" fmla="*/ 1038701 w 1112697"/>
                <a:gd name="connsiteY312" fmla="*/ 158496 h 376142"/>
                <a:gd name="connsiteX313" fmla="*/ 1073094 w 1112697"/>
                <a:gd name="connsiteY313" fmla="*/ 129159 h 376142"/>
                <a:gd name="connsiteX314" fmla="*/ 1109666 w 1112697"/>
                <a:gd name="connsiteY314" fmla="*/ 141923 h 376142"/>
                <a:gd name="connsiteX315" fmla="*/ 1100191 w 1112697"/>
                <a:gd name="connsiteY315" fmla="*/ 155353 h 376142"/>
                <a:gd name="connsiteX316" fmla="*/ 1072809 w 1112697"/>
                <a:gd name="connsiteY316" fmla="*/ 144971 h 376142"/>
                <a:gd name="connsiteX317" fmla="*/ 1056418 w 1112697"/>
                <a:gd name="connsiteY317" fmla="*/ 156972 h 376142"/>
                <a:gd name="connsiteX318" fmla="*/ 1056418 w 1112697"/>
                <a:gd name="connsiteY318" fmla="*/ 157258 h 376142"/>
                <a:gd name="connsiteX319" fmla="*/ 1080294 w 1112697"/>
                <a:gd name="connsiteY319" fmla="*/ 173165 h 376142"/>
                <a:gd name="connsiteX320" fmla="*/ 1112697 w 1112697"/>
                <a:gd name="connsiteY320" fmla="*/ 202883 h 376142"/>
                <a:gd name="connsiteX321" fmla="*/ 1112697 w 1112697"/>
                <a:gd name="connsiteY321" fmla="*/ 203168 h 376142"/>
                <a:gd name="connsiteX322" fmla="*/ 1076694 w 1112697"/>
                <a:gd name="connsiteY322" fmla="*/ 233458 h 376142"/>
                <a:gd name="connsiteX323" fmla="*/ 1034627 w 1112697"/>
                <a:gd name="connsiteY323" fmla="*/ 217265 h 376142"/>
                <a:gd name="connsiteX324" fmla="*/ 0 w 1112697"/>
                <a:gd name="connsiteY324" fmla="*/ 324898 h 376142"/>
                <a:gd name="connsiteX325" fmla="*/ 0 w 1112697"/>
                <a:gd name="connsiteY325" fmla="*/ 324612 h 376142"/>
                <a:gd name="connsiteX326" fmla="*/ 51163 w 1112697"/>
                <a:gd name="connsiteY326" fmla="*/ 273082 h 376142"/>
                <a:gd name="connsiteX327" fmla="*/ 90009 w 1112697"/>
                <a:gd name="connsiteY327" fmla="*/ 288608 h 376142"/>
                <a:gd name="connsiteX328" fmla="*/ 78829 w 1112697"/>
                <a:gd name="connsiteY328" fmla="*/ 301562 h 376142"/>
                <a:gd name="connsiteX329" fmla="*/ 51068 w 1112697"/>
                <a:gd name="connsiteY329" fmla="*/ 289179 h 376142"/>
                <a:gd name="connsiteX330" fmla="*/ 18381 w 1112697"/>
                <a:gd name="connsiteY330" fmla="*/ 324326 h 376142"/>
                <a:gd name="connsiteX331" fmla="*/ 18381 w 1112697"/>
                <a:gd name="connsiteY331" fmla="*/ 324612 h 376142"/>
                <a:gd name="connsiteX332" fmla="*/ 51068 w 1112697"/>
                <a:gd name="connsiteY332" fmla="*/ 360045 h 376142"/>
                <a:gd name="connsiteX333" fmla="*/ 79492 w 1112697"/>
                <a:gd name="connsiteY333" fmla="*/ 347091 h 376142"/>
                <a:gd name="connsiteX334" fmla="*/ 90672 w 1112697"/>
                <a:gd name="connsiteY334" fmla="*/ 358521 h 376142"/>
                <a:gd name="connsiteX335" fmla="*/ 50405 w 1112697"/>
                <a:gd name="connsiteY335" fmla="*/ 376142 h 376142"/>
                <a:gd name="connsiteX336" fmla="*/ 0 w 1112697"/>
                <a:gd name="connsiteY336" fmla="*/ 324898 h 376142"/>
                <a:gd name="connsiteX337" fmla="*/ 101663 w 1112697"/>
                <a:gd name="connsiteY337" fmla="*/ 324898 h 376142"/>
                <a:gd name="connsiteX338" fmla="*/ 101663 w 1112697"/>
                <a:gd name="connsiteY338" fmla="*/ 324612 h 376142"/>
                <a:gd name="connsiteX339" fmla="*/ 153678 w 1112697"/>
                <a:gd name="connsiteY339" fmla="*/ 273082 h 376142"/>
                <a:gd name="connsiteX340" fmla="*/ 205409 w 1112697"/>
                <a:gd name="connsiteY340" fmla="*/ 324326 h 376142"/>
                <a:gd name="connsiteX341" fmla="*/ 205409 w 1112697"/>
                <a:gd name="connsiteY341" fmla="*/ 324612 h 376142"/>
                <a:gd name="connsiteX342" fmla="*/ 153394 w 1112697"/>
                <a:gd name="connsiteY342" fmla="*/ 376142 h 376142"/>
                <a:gd name="connsiteX343" fmla="*/ 101663 w 1112697"/>
                <a:gd name="connsiteY343" fmla="*/ 324898 h 376142"/>
                <a:gd name="connsiteX344" fmla="*/ 187029 w 1112697"/>
                <a:gd name="connsiteY344" fmla="*/ 324898 h 376142"/>
                <a:gd name="connsiteX345" fmla="*/ 187029 w 1112697"/>
                <a:gd name="connsiteY345" fmla="*/ 324612 h 376142"/>
                <a:gd name="connsiteX346" fmla="*/ 153299 w 1112697"/>
                <a:gd name="connsiteY346" fmla="*/ 289179 h 376142"/>
                <a:gd name="connsiteX347" fmla="*/ 119854 w 1112697"/>
                <a:gd name="connsiteY347" fmla="*/ 324326 h 376142"/>
                <a:gd name="connsiteX348" fmla="*/ 119854 w 1112697"/>
                <a:gd name="connsiteY348" fmla="*/ 324612 h 376142"/>
                <a:gd name="connsiteX349" fmla="*/ 153583 w 1112697"/>
                <a:gd name="connsiteY349" fmla="*/ 360045 h 376142"/>
                <a:gd name="connsiteX350" fmla="*/ 187029 w 1112697"/>
                <a:gd name="connsiteY350" fmla="*/ 324898 h 376142"/>
                <a:gd name="connsiteX351" fmla="*/ 226443 w 1112697"/>
                <a:gd name="connsiteY351" fmla="*/ 274796 h 376142"/>
                <a:gd name="connsiteX352" fmla="*/ 243876 w 1112697"/>
                <a:gd name="connsiteY352" fmla="*/ 274796 h 376142"/>
                <a:gd name="connsiteX353" fmla="*/ 243876 w 1112697"/>
                <a:gd name="connsiteY353" fmla="*/ 358521 h 376142"/>
                <a:gd name="connsiteX354" fmla="*/ 295987 w 1112697"/>
                <a:gd name="connsiteY354" fmla="*/ 358521 h 376142"/>
                <a:gd name="connsiteX355" fmla="*/ 295987 w 1112697"/>
                <a:gd name="connsiteY355" fmla="*/ 374428 h 376142"/>
                <a:gd name="connsiteX356" fmla="*/ 226443 w 1112697"/>
                <a:gd name="connsiteY356" fmla="*/ 374428 h 376142"/>
                <a:gd name="connsiteX357" fmla="*/ 226443 w 1112697"/>
                <a:gd name="connsiteY357" fmla="*/ 274796 h 376142"/>
                <a:gd name="connsiteX358" fmla="*/ 304040 w 1112697"/>
                <a:gd name="connsiteY358" fmla="*/ 324898 h 376142"/>
                <a:gd name="connsiteX359" fmla="*/ 304040 w 1112697"/>
                <a:gd name="connsiteY359" fmla="*/ 324612 h 376142"/>
                <a:gd name="connsiteX360" fmla="*/ 356056 w 1112697"/>
                <a:gd name="connsiteY360" fmla="*/ 273082 h 376142"/>
                <a:gd name="connsiteX361" fmla="*/ 407787 w 1112697"/>
                <a:gd name="connsiteY361" fmla="*/ 324326 h 376142"/>
                <a:gd name="connsiteX362" fmla="*/ 407787 w 1112697"/>
                <a:gd name="connsiteY362" fmla="*/ 324612 h 376142"/>
                <a:gd name="connsiteX363" fmla="*/ 355771 w 1112697"/>
                <a:gd name="connsiteY363" fmla="*/ 376142 h 376142"/>
                <a:gd name="connsiteX364" fmla="*/ 304040 w 1112697"/>
                <a:gd name="connsiteY364" fmla="*/ 324898 h 376142"/>
                <a:gd name="connsiteX365" fmla="*/ 389406 w 1112697"/>
                <a:gd name="connsiteY365" fmla="*/ 324898 h 376142"/>
                <a:gd name="connsiteX366" fmla="*/ 389406 w 1112697"/>
                <a:gd name="connsiteY366" fmla="*/ 324612 h 376142"/>
                <a:gd name="connsiteX367" fmla="*/ 355677 w 1112697"/>
                <a:gd name="connsiteY367" fmla="*/ 289179 h 376142"/>
                <a:gd name="connsiteX368" fmla="*/ 322231 w 1112697"/>
                <a:gd name="connsiteY368" fmla="*/ 324326 h 376142"/>
                <a:gd name="connsiteX369" fmla="*/ 322231 w 1112697"/>
                <a:gd name="connsiteY369" fmla="*/ 324612 h 376142"/>
                <a:gd name="connsiteX370" fmla="*/ 355961 w 1112697"/>
                <a:gd name="connsiteY370" fmla="*/ 360045 h 376142"/>
                <a:gd name="connsiteX371" fmla="*/ 389406 w 1112697"/>
                <a:gd name="connsiteY371" fmla="*/ 324898 h 376142"/>
                <a:gd name="connsiteX372" fmla="*/ 428821 w 1112697"/>
                <a:gd name="connsiteY372" fmla="*/ 274796 h 376142"/>
                <a:gd name="connsiteX373" fmla="*/ 447391 w 1112697"/>
                <a:gd name="connsiteY373" fmla="*/ 274796 h 376142"/>
                <a:gd name="connsiteX374" fmla="*/ 477520 w 1112697"/>
                <a:gd name="connsiteY374" fmla="*/ 321945 h 376142"/>
                <a:gd name="connsiteX375" fmla="*/ 507649 w 1112697"/>
                <a:gd name="connsiteY375" fmla="*/ 274796 h 376142"/>
                <a:gd name="connsiteX376" fmla="*/ 526219 w 1112697"/>
                <a:gd name="connsiteY376" fmla="*/ 274796 h 376142"/>
                <a:gd name="connsiteX377" fmla="*/ 526219 w 1112697"/>
                <a:gd name="connsiteY377" fmla="*/ 374428 h 376142"/>
                <a:gd name="connsiteX378" fmla="*/ 508786 w 1112697"/>
                <a:gd name="connsiteY378" fmla="*/ 374428 h 376142"/>
                <a:gd name="connsiteX379" fmla="*/ 508786 w 1112697"/>
                <a:gd name="connsiteY379" fmla="*/ 302895 h 376142"/>
                <a:gd name="connsiteX380" fmla="*/ 477520 w 1112697"/>
                <a:gd name="connsiteY380" fmla="*/ 349853 h 376142"/>
                <a:gd name="connsiteX381" fmla="*/ 476952 w 1112697"/>
                <a:gd name="connsiteY381" fmla="*/ 349853 h 376142"/>
                <a:gd name="connsiteX382" fmla="*/ 445970 w 1112697"/>
                <a:gd name="connsiteY382" fmla="*/ 303181 h 376142"/>
                <a:gd name="connsiteX383" fmla="*/ 445970 w 1112697"/>
                <a:gd name="connsiteY383" fmla="*/ 374333 h 376142"/>
                <a:gd name="connsiteX384" fmla="*/ 428821 w 1112697"/>
                <a:gd name="connsiteY384" fmla="*/ 374333 h 376142"/>
                <a:gd name="connsiteX385" fmla="*/ 428821 w 1112697"/>
                <a:gd name="connsiteY385" fmla="*/ 274701 h 376142"/>
                <a:gd name="connsiteX386" fmla="*/ 551801 w 1112697"/>
                <a:gd name="connsiteY386" fmla="*/ 274796 h 376142"/>
                <a:gd name="connsiteX387" fmla="*/ 596237 w 1112697"/>
                <a:gd name="connsiteY387" fmla="*/ 274796 h 376142"/>
                <a:gd name="connsiteX388" fmla="*/ 622197 w 1112697"/>
                <a:gd name="connsiteY388" fmla="*/ 283655 h 376142"/>
                <a:gd name="connsiteX389" fmla="*/ 628829 w 1112697"/>
                <a:gd name="connsiteY389" fmla="*/ 300133 h 376142"/>
                <a:gd name="connsiteX390" fmla="*/ 628829 w 1112697"/>
                <a:gd name="connsiteY390" fmla="*/ 300419 h 376142"/>
                <a:gd name="connsiteX391" fmla="*/ 614618 w 1112697"/>
                <a:gd name="connsiteY391" fmla="*/ 322612 h 376142"/>
                <a:gd name="connsiteX392" fmla="*/ 634325 w 1112697"/>
                <a:gd name="connsiteY392" fmla="*/ 346805 h 376142"/>
                <a:gd name="connsiteX393" fmla="*/ 634325 w 1112697"/>
                <a:gd name="connsiteY393" fmla="*/ 347091 h 376142"/>
                <a:gd name="connsiteX394" fmla="*/ 597658 w 1112697"/>
                <a:gd name="connsiteY394" fmla="*/ 374428 h 376142"/>
                <a:gd name="connsiteX395" fmla="*/ 551801 w 1112697"/>
                <a:gd name="connsiteY395" fmla="*/ 374428 h 376142"/>
                <a:gd name="connsiteX396" fmla="*/ 551801 w 1112697"/>
                <a:gd name="connsiteY396" fmla="*/ 274796 h 376142"/>
                <a:gd name="connsiteX397" fmla="*/ 592731 w 1112697"/>
                <a:gd name="connsiteY397" fmla="*/ 316802 h 376142"/>
                <a:gd name="connsiteX398" fmla="*/ 611396 w 1112697"/>
                <a:gd name="connsiteY398" fmla="*/ 303276 h 376142"/>
                <a:gd name="connsiteX399" fmla="*/ 611396 w 1112697"/>
                <a:gd name="connsiteY399" fmla="*/ 302990 h 376142"/>
                <a:gd name="connsiteX400" fmla="*/ 593963 w 1112697"/>
                <a:gd name="connsiteY400" fmla="*/ 290322 h 376142"/>
                <a:gd name="connsiteX401" fmla="*/ 568855 w 1112697"/>
                <a:gd name="connsiteY401" fmla="*/ 290322 h 376142"/>
                <a:gd name="connsiteX402" fmla="*/ 568855 w 1112697"/>
                <a:gd name="connsiteY402" fmla="*/ 316802 h 376142"/>
                <a:gd name="connsiteX403" fmla="*/ 592636 w 1112697"/>
                <a:gd name="connsiteY403" fmla="*/ 316802 h 376142"/>
                <a:gd name="connsiteX404" fmla="*/ 597848 w 1112697"/>
                <a:gd name="connsiteY404" fmla="*/ 358902 h 376142"/>
                <a:gd name="connsiteX405" fmla="*/ 616986 w 1112697"/>
                <a:gd name="connsiteY405" fmla="*/ 345281 h 376142"/>
                <a:gd name="connsiteX406" fmla="*/ 616986 w 1112697"/>
                <a:gd name="connsiteY406" fmla="*/ 344996 h 376142"/>
                <a:gd name="connsiteX407" fmla="*/ 596616 w 1112697"/>
                <a:gd name="connsiteY407" fmla="*/ 331565 h 376142"/>
                <a:gd name="connsiteX408" fmla="*/ 568950 w 1112697"/>
                <a:gd name="connsiteY408" fmla="*/ 331565 h 376142"/>
                <a:gd name="connsiteX409" fmla="*/ 568950 w 1112697"/>
                <a:gd name="connsiteY409" fmla="*/ 358902 h 376142"/>
                <a:gd name="connsiteX410" fmla="*/ 597848 w 1112697"/>
                <a:gd name="connsiteY410" fmla="*/ 358902 h 376142"/>
                <a:gd name="connsiteX411" fmla="*/ 655074 w 1112697"/>
                <a:gd name="connsiteY411" fmla="*/ 274796 h 376142"/>
                <a:gd name="connsiteX412" fmla="*/ 672507 w 1112697"/>
                <a:gd name="connsiteY412" fmla="*/ 274796 h 376142"/>
                <a:gd name="connsiteX413" fmla="*/ 672507 w 1112697"/>
                <a:gd name="connsiteY413" fmla="*/ 374428 h 376142"/>
                <a:gd name="connsiteX414" fmla="*/ 655074 w 1112697"/>
                <a:gd name="connsiteY414" fmla="*/ 374428 h 376142"/>
                <a:gd name="connsiteX415" fmla="*/ 655074 w 1112697"/>
                <a:gd name="connsiteY415" fmla="*/ 274796 h 376142"/>
                <a:gd name="connsiteX416" fmla="*/ 734092 w 1112697"/>
                <a:gd name="connsiteY416" fmla="*/ 274130 h 376142"/>
                <a:gd name="connsiteX417" fmla="*/ 750199 w 1112697"/>
                <a:gd name="connsiteY417" fmla="*/ 274130 h 376142"/>
                <a:gd name="connsiteX418" fmla="*/ 793782 w 1112697"/>
                <a:gd name="connsiteY418" fmla="*/ 374523 h 376142"/>
                <a:gd name="connsiteX419" fmla="*/ 775402 w 1112697"/>
                <a:gd name="connsiteY419" fmla="*/ 374523 h 376142"/>
                <a:gd name="connsiteX420" fmla="*/ 765359 w 1112697"/>
                <a:gd name="connsiteY420" fmla="*/ 350425 h 376142"/>
                <a:gd name="connsiteX421" fmla="*/ 718459 w 1112697"/>
                <a:gd name="connsiteY421" fmla="*/ 350425 h 376142"/>
                <a:gd name="connsiteX422" fmla="*/ 708227 w 1112697"/>
                <a:gd name="connsiteY422" fmla="*/ 374523 h 376142"/>
                <a:gd name="connsiteX423" fmla="*/ 690414 w 1112697"/>
                <a:gd name="connsiteY423" fmla="*/ 374523 h 376142"/>
                <a:gd name="connsiteX424" fmla="*/ 733998 w 1112697"/>
                <a:gd name="connsiteY424" fmla="*/ 274130 h 376142"/>
                <a:gd name="connsiteX425" fmla="*/ 759010 w 1112697"/>
                <a:gd name="connsiteY425" fmla="*/ 334899 h 376142"/>
                <a:gd name="connsiteX426" fmla="*/ 741861 w 1112697"/>
                <a:gd name="connsiteY426" fmla="*/ 294989 h 376142"/>
                <a:gd name="connsiteX427" fmla="*/ 724902 w 1112697"/>
                <a:gd name="connsiteY427" fmla="*/ 334899 h 376142"/>
                <a:gd name="connsiteX428" fmla="*/ 759010 w 1112697"/>
                <a:gd name="connsiteY428" fmla="*/ 334899 h 376142"/>
                <a:gd name="connsiteX429" fmla="*/ 810837 w 1112697"/>
                <a:gd name="connsiteY429" fmla="*/ 274796 h 376142"/>
                <a:gd name="connsiteX430" fmla="*/ 826943 w 1112697"/>
                <a:gd name="connsiteY430" fmla="*/ 274796 h 376142"/>
                <a:gd name="connsiteX431" fmla="*/ 880096 w 1112697"/>
                <a:gd name="connsiteY431" fmla="*/ 343757 h 376142"/>
                <a:gd name="connsiteX432" fmla="*/ 880096 w 1112697"/>
                <a:gd name="connsiteY432" fmla="*/ 274796 h 376142"/>
                <a:gd name="connsiteX433" fmla="*/ 897245 w 1112697"/>
                <a:gd name="connsiteY433" fmla="*/ 274796 h 376142"/>
                <a:gd name="connsiteX434" fmla="*/ 897245 w 1112697"/>
                <a:gd name="connsiteY434" fmla="*/ 374428 h 376142"/>
                <a:gd name="connsiteX435" fmla="*/ 882654 w 1112697"/>
                <a:gd name="connsiteY435" fmla="*/ 374428 h 376142"/>
                <a:gd name="connsiteX436" fmla="*/ 827986 w 1112697"/>
                <a:gd name="connsiteY436" fmla="*/ 303467 h 376142"/>
                <a:gd name="connsiteX437" fmla="*/ 827986 w 1112697"/>
                <a:gd name="connsiteY437" fmla="*/ 374428 h 376142"/>
                <a:gd name="connsiteX438" fmla="*/ 810837 w 1112697"/>
                <a:gd name="connsiteY438" fmla="*/ 374428 h 376142"/>
                <a:gd name="connsiteX439" fmla="*/ 810837 w 1112697"/>
                <a:gd name="connsiteY439" fmla="*/ 274796 h 376142"/>
                <a:gd name="connsiteX440" fmla="*/ 918373 w 1112697"/>
                <a:gd name="connsiteY440" fmla="*/ 324898 h 376142"/>
                <a:gd name="connsiteX441" fmla="*/ 918373 w 1112697"/>
                <a:gd name="connsiteY441" fmla="*/ 324612 h 376142"/>
                <a:gd name="connsiteX442" fmla="*/ 970389 w 1112697"/>
                <a:gd name="connsiteY442" fmla="*/ 273082 h 376142"/>
                <a:gd name="connsiteX443" fmla="*/ 1022120 w 1112697"/>
                <a:gd name="connsiteY443" fmla="*/ 324326 h 376142"/>
                <a:gd name="connsiteX444" fmla="*/ 1022120 w 1112697"/>
                <a:gd name="connsiteY444" fmla="*/ 324612 h 376142"/>
                <a:gd name="connsiteX445" fmla="*/ 970105 w 1112697"/>
                <a:gd name="connsiteY445" fmla="*/ 376142 h 376142"/>
                <a:gd name="connsiteX446" fmla="*/ 918373 w 1112697"/>
                <a:gd name="connsiteY446" fmla="*/ 324898 h 376142"/>
                <a:gd name="connsiteX447" fmla="*/ 1003739 w 1112697"/>
                <a:gd name="connsiteY447" fmla="*/ 324898 h 376142"/>
                <a:gd name="connsiteX448" fmla="*/ 1003739 w 1112697"/>
                <a:gd name="connsiteY448" fmla="*/ 324612 h 376142"/>
                <a:gd name="connsiteX449" fmla="*/ 970010 w 1112697"/>
                <a:gd name="connsiteY449" fmla="*/ 289179 h 376142"/>
                <a:gd name="connsiteX450" fmla="*/ 936565 w 1112697"/>
                <a:gd name="connsiteY450" fmla="*/ 324326 h 376142"/>
                <a:gd name="connsiteX451" fmla="*/ 936565 w 1112697"/>
                <a:gd name="connsiteY451" fmla="*/ 324612 h 376142"/>
                <a:gd name="connsiteX452" fmla="*/ 970294 w 1112697"/>
                <a:gd name="connsiteY452" fmla="*/ 360045 h 376142"/>
                <a:gd name="connsiteX453" fmla="*/ 1003739 w 1112697"/>
                <a:gd name="connsiteY453" fmla="*/ 324898 h 376142"/>
                <a:gd name="connsiteX454" fmla="*/ 1035764 w 1112697"/>
                <a:gd name="connsiteY454" fmla="*/ 359950 h 376142"/>
                <a:gd name="connsiteX455" fmla="*/ 1046280 w 1112697"/>
                <a:gd name="connsiteY455" fmla="*/ 347377 h 376142"/>
                <a:gd name="connsiteX456" fmla="*/ 1077547 w 1112697"/>
                <a:gd name="connsiteY456" fmla="*/ 360331 h 376142"/>
                <a:gd name="connsiteX457" fmla="*/ 1095075 w 1112697"/>
                <a:gd name="connsiteY457" fmla="*/ 347758 h 376142"/>
                <a:gd name="connsiteX458" fmla="*/ 1095075 w 1112697"/>
                <a:gd name="connsiteY458" fmla="*/ 347472 h 376142"/>
                <a:gd name="connsiteX459" fmla="*/ 1072715 w 1112697"/>
                <a:gd name="connsiteY459" fmla="*/ 332232 h 376142"/>
                <a:gd name="connsiteX460" fmla="*/ 1039743 w 1112697"/>
                <a:gd name="connsiteY460" fmla="*/ 302514 h 376142"/>
                <a:gd name="connsiteX461" fmla="*/ 1039743 w 1112697"/>
                <a:gd name="connsiteY461" fmla="*/ 302228 h 376142"/>
                <a:gd name="connsiteX462" fmla="*/ 1073567 w 1112697"/>
                <a:gd name="connsiteY462" fmla="*/ 273368 h 376142"/>
                <a:gd name="connsiteX463" fmla="*/ 1109571 w 1112697"/>
                <a:gd name="connsiteY463" fmla="*/ 285845 h 376142"/>
                <a:gd name="connsiteX464" fmla="*/ 1100191 w 1112697"/>
                <a:gd name="connsiteY464" fmla="*/ 299085 h 376142"/>
                <a:gd name="connsiteX465" fmla="*/ 1073283 w 1112697"/>
                <a:gd name="connsiteY465" fmla="*/ 288798 h 376142"/>
                <a:gd name="connsiteX466" fmla="*/ 1057176 w 1112697"/>
                <a:gd name="connsiteY466" fmla="*/ 300609 h 376142"/>
                <a:gd name="connsiteX467" fmla="*/ 1057176 w 1112697"/>
                <a:gd name="connsiteY467" fmla="*/ 300895 h 376142"/>
                <a:gd name="connsiteX468" fmla="*/ 1080673 w 1112697"/>
                <a:gd name="connsiteY468" fmla="*/ 316516 h 376142"/>
                <a:gd name="connsiteX469" fmla="*/ 1112508 w 1112697"/>
                <a:gd name="connsiteY469" fmla="*/ 345662 h 376142"/>
                <a:gd name="connsiteX470" fmla="*/ 1112508 w 1112697"/>
                <a:gd name="connsiteY470" fmla="*/ 345948 h 376142"/>
                <a:gd name="connsiteX471" fmla="*/ 1077073 w 1112697"/>
                <a:gd name="connsiteY471" fmla="*/ 375666 h 376142"/>
                <a:gd name="connsiteX472" fmla="*/ 1035669 w 1112697"/>
                <a:gd name="connsiteY472" fmla="*/ 359759 h 37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</a:cxnLst>
              <a:rect l="l" t="t" r="r" b="b"/>
              <a:pathLst>
                <a:path w="1112697" h="376142">
                  <a:moveTo>
                    <a:pt x="1800" y="1238"/>
                  </a:moveTo>
                  <a:lnTo>
                    <a:pt x="15633" y="1238"/>
                  </a:lnTo>
                  <a:lnTo>
                    <a:pt x="15633" y="67723"/>
                  </a:lnTo>
                  <a:lnTo>
                    <a:pt x="57037" y="67723"/>
                  </a:lnTo>
                  <a:lnTo>
                    <a:pt x="57037" y="80391"/>
                  </a:lnTo>
                  <a:lnTo>
                    <a:pt x="1895" y="80391"/>
                  </a:lnTo>
                  <a:lnTo>
                    <a:pt x="1895" y="1238"/>
                  </a:lnTo>
                  <a:close/>
                  <a:moveTo>
                    <a:pt x="99199" y="667"/>
                  </a:moveTo>
                  <a:lnTo>
                    <a:pt x="111990" y="667"/>
                  </a:lnTo>
                  <a:lnTo>
                    <a:pt x="146572" y="80296"/>
                  </a:lnTo>
                  <a:lnTo>
                    <a:pt x="131981" y="80296"/>
                  </a:lnTo>
                  <a:lnTo>
                    <a:pt x="124023" y="61246"/>
                  </a:lnTo>
                  <a:lnTo>
                    <a:pt x="86787" y="61246"/>
                  </a:lnTo>
                  <a:lnTo>
                    <a:pt x="78639" y="80296"/>
                  </a:lnTo>
                  <a:lnTo>
                    <a:pt x="64522" y="80296"/>
                  </a:lnTo>
                  <a:lnTo>
                    <a:pt x="99199" y="667"/>
                  </a:lnTo>
                  <a:close/>
                  <a:moveTo>
                    <a:pt x="119001" y="48959"/>
                  </a:moveTo>
                  <a:lnTo>
                    <a:pt x="105358" y="17336"/>
                  </a:lnTo>
                  <a:lnTo>
                    <a:pt x="91904" y="48959"/>
                  </a:lnTo>
                  <a:lnTo>
                    <a:pt x="119001" y="48959"/>
                  </a:lnTo>
                  <a:close/>
                  <a:moveTo>
                    <a:pt x="221611" y="667"/>
                  </a:moveTo>
                  <a:lnTo>
                    <a:pt x="234402" y="667"/>
                  </a:lnTo>
                  <a:lnTo>
                    <a:pt x="268984" y="80296"/>
                  </a:lnTo>
                  <a:lnTo>
                    <a:pt x="254393" y="80296"/>
                  </a:lnTo>
                  <a:lnTo>
                    <a:pt x="246434" y="61246"/>
                  </a:lnTo>
                  <a:lnTo>
                    <a:pt x="209199" y="61246"/>
                  </a:lnTo>
                  <a:lnTo>
                    <a:pt x="201146" y="80296"/>
                  </a:lnTo>
                  <a:lnTo>
                    <a:pt x="187029" y="80296"/>
                  </a:lnTo>
                  <a:lnTo>
                    <a:pt x="221611" y="667"/>
                  </a:lnTo>
                  <a:close/>
                  <a:moveTo>
                    <a:pt x="241413" y="48959"/>
                  </a:moveTo>
                  <a:lnTo>
                    <a:pt x="227769" y="17336"/>
                  </a:lnTo>
                  <a:lnTo>
                    <a:pt x="214316" y="48959"/>
                  </a:lnTo>
                  <a:lnTo>
                    <a:pt x="241413" y="48959"/>
                  </a:lnTo>
                  <a:close/>
                  <a:moveTo>
                    <a:pt x="275900" y="68866"/>
                  </a:moveTo>
                  <a:lnTo>
                    <a:pt x="284238" y="58960"/>
                  </a:lnTo>
                  <a:cubicBezTo>
                    <a:pt x="291818" y="65532"/>
                    <a:pt x="299303" y="69247"/>
                    <a:pt x="309062" y="69247"/>
                  </a:cubicBezTo>
                  <a:cubicBezTo>
                    <a:pt x="317589" y="69247"/>
                    <a:pt x="322989" y="65246"/>
                    <a:pt x="322989" y="59246"/>
                  </a:cubicBezTo>
                  <a:lnTo>
                    <a:pt x="322989" y="59055"/>
                  </a:lnTo>
                  <a:cubicBezTo>
                    <a:pt x="322989" y="53435"/>
                    <a:pt x="319863" y="50387"/>
                    <a:pt x="305272" y="46958"/>
                  </a:cubicBezTo>
                  <a:cubicBezTo>
                    <a:pt x="288502" y="42863"/>
                    <a:pt x="279122" y="37910"/>
                    <a:pt x="279122" y="23336"/>
                  </a:cubicBezTo>
                  <a:lnTo>
                    <a:pt x="279122" y="23146"/>
                  </a:lnTo>
                  <a:cubicBezTo>
                    <a:pt x="279122" y="9620"/>
                    <a:pt x="290397" y="191"/>
                    <a:pt x="306030" y="191"/>
                  </a:cubicBezTo>
                  <a:cubicBezTo>
                    <a:pt x="317494" y="191"/>
                    <a:pt x="326590" y="3715"/>
                    <a:pt x="334548" y="10097"/>
                  </a:cubicBezTo>
                  <a:lnTo>
                    <a:pt x="327158" y="20574"/>
                  </a:lnTo>
                  <a:cubicBezTo>
                    <a:pt x="320052" y="15240"/>
                    <a:pt x="312946" y="12478"/>
                    <a:pt x="305840" y="12478"/>
                  </a:cubicBezTo>
                  <a:cubicBezTo>
                    <a:pt x="297787" y="12478"/>
                    <a:pt x="293050" y="16669"/>
                    <a:pt x="293050" y="21812"/>
                  </a:cubicBezTo>
                  <a:lnTo>
                    <a:pt x="293050" y="22003"/>
                  </a:lnTo>
                  <a:cubicBezTo>
                    <a:pt x="293050" y="28099"/>
                    <a:pt x="296650" y="30861"/>
                    <a:pt x="311714" y="34385"/>
                  </a:cubicBezTo>
                  <a:cubicBezTo>
                    <a:pt x="328390" y="38481"/>
                    <a:pt x="337012" y="44482"/>
                    <a:pt x="337012" y="57531"/>
                  </a:cubicBezTo>
                  <a:lnTo>
                    <a:pt x="337012" y="57722"/>
                  </a:lnTo>
                  <a:cubicBezTo>
                    <a:pt x="337012" y="72485"/>
                    <a:pt x="325453" y="81344"/>
                    <a:pt x="308872" y="81344"/>
                  </a:cubicBezTo>
                  <a:cubicBezTo>
                    <a:pt x="296839" y="81344"/>
                    <a:pt x="285470" y="77153"/>
                    <a:pt x="276090" y="68675"/>
                  </a:cubicBezTo>
                  <a:close/>
                  <a:moveTo>
                    <a:pt x="353118" y="1238"/>
                  </a:moveTo>
                  <a:lnTo>
                    <a:pt x="411482" y="1238"/>
                  </a:lnTo>
                  <a:lnTo>
                    <a:pt x="411482" y="13716"/>
                  </a:lnTo>
                  <a:lnTo>
                    <a:pt x="366951" y="13716"/>
                  </a:lnTo>
                  <a:lnTo>
                    <a:pt x="366951" y="34290"/>
                  </a:lnTo>
                  <a:lnTo>
                    <a:pt x="406366" y="34290"/>
                  </a:lnTo>
                  <a:lnTo>
                    <a:pt x="406366" y="46768"/>
                  </a:lnTo>
                  <a:lnTo>
                    <a:pt x="366951" y="46768"/>
                  </a:lnTo>
                  <a:lnTo>
                    <a:pt x="366951" y="68009"/>
                  </a:lnTo>
                  <a:lnTo>
                    <a:pt x="412050" y="68009"/>
                  </a:lnTo>
                  <a:lnTo>
                    <a:pt x="412050" y="80486"/>
                  </a:lnTo>
                  <a:lnTo>
                    <a:pt x="353118" y="80486"/>
                  </a:lnTo>
                  <a:lnTo>
                    <a:pt x="353118" y="1238"/>
                  </a:lnTo>
                  <a:close/>
                  <a:moveTo>
                    <a:pt x="424936" y="41053"/>
                  </a:moveTo>
                  <a:lnTo>
                    <a:pt x="424936" y="40862"/>
                  </a:lnTo>
                  <a:cubicBezTo>
                    <a:pt x="424936" y="18669"/>
                    <a:pt x="441801" y="0"/>
                    <a:pt x="465487" y="0"/>
                  </a:cubicBezTo>
                  <a:cubicBezTo>
                    <a:pt x="479225" y="0"/>
                    <a:pt x="487658" y="3810"/>
                    <a:pt x="495711" y="10763"/>
                  </a:cubicBezTo>
                  <a:lnTo>
                    <a:pt x="486900" y="21241"/>
                  </a:lnTo>
                  <a:cubicBezTo>
                    <a:pt x="480836" y="16002"/>
                    <a:pt x="474867" y="12764"/>
                    <a:pt x="464824" y="12764"/>
                  </a:cubicBezTo>
                  <a:cubicBezTo>
                    <a:pt x="450328" y="12764"/>
                    <a:pt x="439337" y="25527"/>
                    <a:pt x="439337" y="40672"/>
                  </a:cubicBezTo>
                  <a:lnTo>
                    <a:pt x="439337" y="40862"/>
                  </a:lnTo>
                  <a:cubicBezTo>
                    <a:pt x="439337" y="57150"/>
                    <a:pt x="450044" y="69152"/>
                    <a:pt x="466056" y="69152"/>
                  </a:cubicBezTo>
                  <a:cubicBezTo>
                    <a:pt x="473446" y="69152"/>
                    <a:pt x="480268" y="66770"/>
                    <a:pt x="485100" y="63151"/>
                  </a:cubicBezTo>
                  <a:lnTo>
                    <a:pt x="485100" y="48387"/>
                  </a:lnTo>
                  <a:lnTo>
                    <a:pt x="465014" y="48387"/>
                  </a:lnTo>
                  <a:lnTo>
                    <a:pt x="465014" y="36290"/>
                  </a:lnTo>
                  <a:lnTo>
                    <a:pt x="498554" y="36290"/>
                  </a:lnTo>
                  <a:lnTo>
                    <a:pt x="498554" y="69533"/>
                  </a:lnTo>
                  <a:cubicBezTo>
                    <a:pt x="490784" y="76200"/>
                    <a:pt x="479699" y="81820"/>
                    <a:pt x="465772" y="81820"/>
                  </a:cubicBezTo>
                  <a:cubicBezTo>
                    <a:pt x="441138" y="81820"/>
                    <a:pt x="424936" y="64199"/>
                    <a:pt x="424936" y="41148"/>
                  </a:cubicBezTo>
                  <a:close/>
                  <a:moveTo>
                    <a:pt x="515229" y="46768"/>
                  </a:moveTo>
                  <a:lnTo>
                    <a:pt x="515229" y="1238"/>
                  </a:lnTo>
                  <a:lnTo>
                    <a:pt x="529062" y="1238"/>
                  </a:lnTo>
                  <a:lnTo>
                    <a:pt x="529062" y="46196"/>
                  </a:lnTo>
                  <a:cubicBezTo>
                    <a:pt x="529062" y="60865"/>
                    <a:pt x="536547" y="68771"/>
                    <a:pt x="548959" y="68771"/>
                  </a:cubicBezTo>
                  <a:cubicBezTo>
                    <a:pt x="561370" y="68771"/>
                    <a:pt x="568760" y="61341"/>
                    <a:pt x="568760" y="46768"/>
                  </a:cubicBezTo>
                  <a:lnTo>
                    <a:pt x="568760" y="1238"/>
                  </a:lnTo>
                  <a:lnTo>
                    <a:pt x="582593" y="1238"/>
                  </a:lnTo>
                  <a:lnTo>
                    <a:pt x="582593" y="46101"/>
                  </a:lnTo>
                  <a:cubicBezTo>
                    <a:pt x="582593" y="69723"/>
                    <a:pt x="569329" y="81629"/>
                    <a:pt x="548769" y="81629"/>
                  </a:cubicBezTo>
                  <a:cubicBezTo>
                    <a:pt x="528209" y="81629"/>
                    <a:pt x="515229" y="69723"/>
                    <a:pt x="515229" y="46863"/>
                  </a:cubicBezTo>
                  <a:close/>
                  <a:moveTo>
                    <a:pt x="601543" y="1238"/>
                  </a:moveTo>
                  <a:lnTo>
                    <a:pt x="636599" y="1238"/>
                  </a:lnTo>
                  <a:cubicBezTo>
                    <a:pt x="646452" y="1238"/>
                    <a:pt x="654221" y="4191"/>
                    <a:pt x="659338" y="9144"/>
                  </a:cubicBezTo>
                  <a:cubicBezTo>
                    <a:pt x="663507" y="13430"/>
                    <a:pt x="665875" y="19336"/>
                    <a:pt x="665875" y="26194"/>
                  </a:cubicBezTo>
                  <a:lnTo>
                    <a:pt x="665875" y="26384"/>
                  </a:lnTo>
                  <a:cubicBezTo>
                    <a:pt x="665875" y="39434"/>
                    <a:pt x="658106" y="47149"/>
                    <a:pt x="647115" y="50387"/>
                  </a:cubicBezTo>
                  <a:lnTo>
                    <a:pt x="668339" y="80296"/>
                  </a:lnTo>
                  <a:lnTo>
                    <a:pt x="652042" y="80296"/>
                  </a:lnTo>
                  <a:lnTo>
                    <a:pt x="632714" y="52769"/>
                  </a:lnTo>
                  <a:lnTo>
                    <a:pt x="615376" y="52769"/>
                  </a:lnTo>
                  <a:lnTo>
                    <a:pt x="615376" y="80296"/>
                  </a:lnTo>
                  <a:lnTo>
                    <a:pt x="601543" y="80296"/>
                  </a:lnTo>
                  <a:lnTo>
                    <a:pt x="601543" y="1238"/>
                  </a:lnTo>
                  <a:close/>
                  <a:moveTo>
                    <a:pt x="635651" y="40481"/>
                  </a:moveTo>
                  <a:cubicBezTo>
                    <a:pt x="645505" y="40481"/>
                    <a:pt x="651853" y="35243"/>
                    <a:pt x="651853" y="27241"/>
                  </a:cubicBezTo>
                  <a:lnTo>
                    <a:pt x="651853" y="27051"/>
                  </a:lnTo>
                  <a:cubicBezTo>
                    <a:pt x="651853" y="18574"/>
                    <a:pt x="645789" y="13907"/>
                    <a:pt x="635556" y="13907"/>
                  </a:cubicBezTo>
                  <a:lnTo>
                    <a:pt x="615470" y="13907"/>
                  </a:lnTo>
                  <a:lnTo>
                    <a:pt x="615470" y="40481"/>
                  </a:lnTo>
                  <a:lnTo>
                    <a:pt x="635746" y="40481"/>
                  </a:lnTo>
                  <a:close/>
                  <a:moveTo>
                    <a:pt x="710595" y="667"/>
                  </a:moveTo>
                  <a:lnTo>
                    <a:pt x="723386" y="667"/>
                  </a:lnTo>
                  <a:lnTo>
                    <a:pt x="758063" y="80296"/>
                  </a:lnTo>
                  <a:lnTo>
                    <a:pt x="743472" y="80296"/>
                  </a:lnTo>
                  <a:lnTo>
                    <a:pt x="735513" y="61246"/>
                  </a:lnTo>
                  <a:lnTo>
                    <a:pt x="698278" y="61246"/>
                  </a:lnTo>
                  <a:lnTo>
                    <a:pt x="690225" y="80296"/>
                  </a:lnTo>
                  <a:lnTo>
                    <a:pt x="676108" y="80296"/>
                  </a:lnTo>
                  <a:lnTo>
                    <a:pt x="710595" y="667"/>
                  </a:lnTo>
                  <a:close/>
                  <a:moveTo>
                    <a:pt x="730397" y="48959"/>
                  </a:moveTo>
                  <a:lnTo>
                    <a:pt x="716754" y="17336"/>
                  </a:lnTo>
                  <a:lnTo>
                    <a:pt x="703300" y="48959"/>
                  </a:lnTo>
                  <a:lnTo>
                    <a:pt x="730397" y="48959"/>
                  </a:lnTo>
                  <a:close/>
                  <a:moveTo>
                    <a:pt x="771517" y="1238"/>
                  </a:moveTo>
                  <a:lnTo>
                    <a:pt x="800888" y="1238"/>
                  </a:lnTo>
                  <a:cubicBezTo>
                    <a:pt x="825617" y="1238"/>
                    <a:pt x="842671" y="18288"/>
                    <a:pt x="842671" y="40577"/>
                  </a:cubicBezTo>
                  <a:lnTo>
                    <a:pt x="842671" y="40767"/>
                  </a:lnTo>
                  <a:cubicBezTo>
                    <a:pt x="842671" y="63056"/>
                    <a:pt x="825617" y="80296"/>
                    <a:pt x="800888" y="80296"/>
                  </a:cubicBezTo>
                  <a:lnTo>
                    <a:pt x="771517" y="80296"/>
                  </a:lnTo>
                  <a:lnTo>
                    <a:pt x="771517" y="1238"/>
                  </a:lnTo>
                  <a:close/>
                  <a:moveTo>
                    <a:pt x="800888" y="67723"/>
                  </a:moveTo>
                  <a:cubicBezTo>
                    <a:pt x="817374" y="67723"/>
                    <a:pt x="828175" y="56483"/>
                    <a:pt x="828175" y="41053"/>
                  </a:cubicBezTo>
                  <a:lnTo>
                    <a:pt x="828175" y="40862"/>
                  </a:lnTo>
                  <a:cubicBezTo>
                    <a:pt x="828175" y="25337"/>
                    <a:pt x="817374" y="14002"/>
                    <a:pt x="800888" y="14002"/>
                  </a:cubicBezTo>
                  <a:lnTo>
                    <a:pt x="785350" y="14002"/>
                  </a:lnTo>
                  <a:lnTo>
                    <a:pt x="785350" y="67723"/>
                  </a:lnTo>
                  <a:lnTo>
                    <a:pt x="800888" y="67723"/>
                  </a:lnTo>
                  <a:close/>
                  <a:moveTo>
                    <a:pt x="855936" y="41053"/>
                  </a:moveTo>
                  <a:lnTo>
                    <a:pt x="855936" y="40862"/>
                  </a:lnTo>
                  <a:cubicBezTo>
                    <a:pt x="855936" y="18574"/>
                    <a:pt x="872990" y="0"/>
                    <a:pt x="897150" y="0"/>
                  </a:cubicBezTo>
                  <a:cubicBezTo>
                    <a:pt x="921310" y="0"/>
                    <a:pt x="938175" y="18383"/>
                    <a:pt x="938175" y="40672"/>
                  </a:cubicBezTo>
                  <a:lnTo>
                    <a:pt x="938175" y="40862"/>
                  </a:lnTo>
                  <a:cubicBezTo>
                    <a:pt x="938175" y="63151"/>
                    <a:pt x="921121" y="81820"/>
                    <a:pt x="896961" y="81820"/>
                  </a:cubicBezTo>
                  <a:cubicBezTo>
                    <a:pt x="872800" y="81820"/>
                    <a:pt x="855936" y="63437"/>
                    <a:pt x="855936" y="41148"/>
                  </a:cubicBezTo>
                  <a:close/>
                  <a:moveTo>
                    <a:pt x="923679" y="41053"/>
                  </a:moveTo>
                  <a:lnTo>
                    <a:pt x="923679" y="40862"/>
                  </a:lnTo>
                  <a:cubicBezTo>
                    <a:pt x="923679" y="25527"/>
                    <a:pt x="912499" y="12764"/>
                    <a:pt x="896961" y="12764"/>
                  </a:cubicBezTo>
                  <a:cubicBezTo>
                    <a:pt x="881422" y="12764"/>
                    <a:pt x="870432" y="25337"/>
                    <a:pt x="870432" y="40672"/>
                  </a:cubicBezTo>
                  <a:lnTo>
                    <a:pt x="870432" y="40862"/>
                  </a:lnTo>
                  <a:cubicBezTo>
                    <a:pt x="870432" y="56198"/>
                    <a:pt x="881517" y="68961"/>
                    <a:pt x="897150" y="68961"/>
                  </a:cubicBezTo>
                  <a:cubicBezTo>
                    <a:pt x="912783" y="68961"/>
                    <a:pt x="923679" y="56388"/>
                    <a:pt x="923679" y="41053"/>
                  </a:cubicBezTo>
                  <a:close/>
                  <a:moveTo>
                    <a:pt x="954851" y="1238"/>
                  </a:moveTo>
                  <a:lnTo>
                    <a:pt x="989907" y="1238"/>
                  </a:lnTo>
                  <a:cubicBezTo>
                    <a:pt x="999760" y="1238"/>
                    <a:pt x="1007529" y="4191"/>
                    <a:pt x="1012646" y="9144"/>
                  </a:cubicBezTo>
                  <a:cubicBezTo>
                    <a:pt x="1016814" y="13430"/>
                    <a:pt x="1019183" y="19336"/>
                    <a:pt x="1019183" y="26194"/>
                  </a:cubicBezTo>
                  <a:lnTo>
                    <a:pt x="1019183" y="26384"/>
                  </a:lnTo>
                  <a:cubicBezTo>
                    <a:pt x="1019183" y="39434"/>
                    <a:pt x="1011414" y="47149"/>
                    <a:pt x="1000423" y="50387"/>
                  </a:cubicBezTo>
                  <a:lnTo>
                    <a:pt x="1021646" y="80296"/>
                  </a:lnTo>
                  <a:lnTo>
                    <a:pt x="1005350" y="80296"/>
                  </a:lnTo>
                  <a:lnTo>
                    <a:pt x="986022" y="52769"/>
                  </a:lnTo>
                  <a:lnTo>
                    <a:pt x="968683" y="52769"/>
                  </a:lnTo>
                  <a:lnTo>
                    <a:pt x="968683" y="80296"/>
                  </a:lnTo>
                  <a:lnTo>
                    <a:pt x="954851" y="80296"/>
                  </a:lnTo>
                  <a:lnTo>
                    <a:pt x="954851" y="1238"/>
                  </a:lnTo>
                  <a:close/>
                  <a:moveTo>
                    <a:pt x="988959" y="40481"/>
                  </a:moveTo>
                  <a:cubicBezTo>
                    <a:pt x="998813" y="40481"/>
                    <a:pt x="1005161" y="35243"/>
                    <a:pt x="1005161" y="27241"/>
                  </a:cubicBezTo>
                  <a:lnTo>
                    <a:pt x="1005161" y="27051"/>
                  </a:lnTo>
                  <a:cubicBezTo>
                    <a:pt x="1005161" y="18574"/>
                    <a:pt x="999097" y="13907"/>
                    <a:pt x="988864" y="13907"/>
                  </a:cubicBezTo>
                  <a:lnTo>
                    <a:pt x="968778" y="13907"/>
                  </a:lnTo>
                  <a:lnTo>
                    <a:pt x="968778" y="40481"/>
                  </a:lnTo>
                  <a:lnTo>
                    <a:pt x="989054" y="40481"/>
                  </a:lnTo>
                  <a:close/>
                  <a:moveTo>
                    <a:pt x="1063998" y="667"/>
                  </a:moveTo>
                  <a:lnTo>
                    <a:pt x="1076789" y="667"/>
                  </a:lnTo>
                  <a:lnTo>
                    <a:pt x="1111371" y="80296"/>
                  </a:lnTo>
                  <a:lnTo>
                    <a:pt x="1096780" y="80296"/>
                  </a:lnTo>
                  <a:lnTo>
                    <a:pt x="1088821" y="61246"/>
                  </a:lnTo>
                  <a:lnTo>
                    <a:pt x="1051586" y="61246"/>
                  </a:lnTo>
                  <a:lnTo>
                    <a:pt x="1043533" y="80296"/>
                  </a:lnTo>
                  <a:lnTo>
                    <a:pt x="1029416" y="80296"/>
                  </a:lnTo>
                  <a:lnTo>
                    <a:pt x="1063998" y="667"/>
                  </a:lnTo>
                  <a:close/>
                  <a:moveTo>
                    <a:pt x="1083800" y="48959"/>
                  </a:moveTo>
                  <a:lnTo>
                    <a:pt x="1070157" y="17336"/>
                  </a:lnTo>
                  <a:lnTo>
                    <a:pt x="1056703" y="48959"/>
                  </a:lnTo>
                  <a:lnTo>
                    <a:pt x="1083800" y="48959"/>
                  </a:lnTo>
                  <a:close/>
                  <a:moveTo>
                    <a:pt x="4643" y="130683"/>
                  </a:moveTo>
                  <a:lnTo>
                    <a:pt x="42257" y="130683"/>
                  </a:lnTo>
                  <a:cubicBezTo>
                    <a:pt x="73902" y="130683"/>
                    <a:pt x="95788" y="152495"/>
                    <a:pt x="95788" y="181070"/>
                  </a:cubicBezTo>
                  <a:lnTo>
                    <a:pt x="95788" y="181356"/>
                  </a:lnTo>
                  <a:cubicBezTo>
                    <a:pt x="95788" y="209836"/>
                    <a:pt x="73902" y="232029"/>
                    <a:pt x="42257" y="232029"/>
                  </a:cubicBezTo>
                  <a:lnTo>
                    <a:pt x="4643" y="232029"/>
                  </a:lnTo>
                  <a:lnTo>
                    <a:pt x="4643" y="130683"/>
                  </a:lnTo>
                  <a:close/>
                  <a:moveTo>
                    <a:pt x="42257" y="215837"/>
                  </a:moveTo>
                  <a:cubicBezTo>
                    <a:pt x="63385" y="215837"/>
                    <a:pt x="77218" y="201454"/>
                    <a:pt x="77218" y="181642"/>
                  </a:cubicBezTo>
                  <a:lnTo>
                    <a:pt x="77218" y="181356"/>
                  </a:lnTo>
                  <a:cubicBezTo>
                    <a:pt x="77218" y="161544"/>
                    <a:pt x="63385" y="146876"/>
                    <a:pt x="42257" y="146876"/>
                  </a:cubicBezTo>
                  <a:lnTo>
                    <a:pt x="22360" y="146876"/>
                  </a:lnTo>
                  <a:lnTo>
                    <a:pt x="22360" y="215741"/>
                  </a:lnTo>
                  <a:lnTo>
                    <a:pt x="42257" y="215741"/>
                  </a:lnTo>
                  <a:close/>
                  <a:moveTo>
                    <a:pt x="117201" y="130683"/>
                  </a:moveTo>
                  <a:lnTo>
                    <a:pt x="191955" y="130683"/>
                  </a:lnTo>
                  <a:lnTo>
                    <a:pt x="191955" y="146590"/>
                  </a:lnTo>
                  <a:lnTo>
                    <a:pt x="134918" y="146590"/>
                  </a:lnTo>
                  <a:lnTo>
                    <a:pt x="134918" y="172974"/>
                  </a:lnTo>
                  <a:lnTo>
                    <a:pt x="185418" y="172974"/>
                  </a:lnTo>
                  <a:lnTo>
                    <a:pt x="185418" y="188881"/>
                  </a:lnTo>
                  <a:lnTo>
                    <a:pt x="134918" y="188881"/>
                  </a:lnTo>
                  <a:lnTo>
                    <a:pt x="134918" y="216122"/>
                  </a:lnTo>
                  <a:lnTo>
                    <a:pt x="192619" y="216122"/>
                  </a:lnTo>
                  <a:lnTo>
                    <a:pt x="192619" y="232029"/>
                  </a:lnTo>
                  <a:lnTo>
                    <a:pt x="117201" y="232029"/>
                  </a:lnTo>
                  <a:lnTo>
                    <a:pt x="117201" y="130683"/>
                  </a:lnTo>
                  <a:close/>
                  <a:moveTo>
                    <a:pt x="281585" y="147161"/>
                  </a:moveTo>
                  <a:lnTo>
                    <a:pt x="249656" y="147161"/>
                  </a:lnTo>
                  <a:lnTo>
                    <a:pt x="249656" y="130683"/>
                  </a:lnTo>
                  <a:lnTo>
                    <a:pt x="331422" y="130683"/>
                  </a:lnTo>
                  <a:lnTo>
                    <a:pt x="331422" y="147161"/>
                  </a:lnTo>
                  <a:lnTo>
                    <a:pt x="299492" y="147161"/>
                  </a:lnTo>
                  <a:lnTo>
                    <a:pt x="299492" y="232029"/>
                  </a:lnTo>
                  <a:lnTo>
                    <a:pt x="281680" y="232029"/>
                  </a:lnTo>
                  <a:lnTo>
                    <a:pt x="281680" y="147161"/>
                  </a:lnTo>
                  <a:close/>
                  <a:moveTo>
                    <a:pt x="340138" y="181642"/>
                  </a:moveTo>
                  <a:lnTo>
                    <a:pt x="340138" y="181356"/>
                  </a:lnTo>
                  <a:cubicBezTo>
                    <a:pt x="340138" y="152876"/>
                    <a:pt x="362025" y="128969"/>
                    <a:pt x="393007" y="128969"/>
                  </a:cubicBezTo>
                  <a:cubicBezTo>
                    <a:pt x="423989" y="128969"/>
                    <a:pt x="445591" y="152591"/>
                    <a:pt x="445591" y="181070"/>
                  </a:cubicBezTo>
                  <a:lnTo>
                    <a:pt x="445591" y="181356"/>
                  </a:lnTo>
                  <a:cubicBezTo>
                    <a:pt x="445591" y="209836"/>
                    <a:pt x="423704" y="233744"/>
                    <a:pt x="392722" y="233744"/>
                  </a:cubicBezTo>
                  <a:cubicBezTo>
                    <a:pt x="361740" y="233744"/>
                    <a:pt x="340138" y="210122"/>
                    <a:pt x="340138" y="181642"/>
                  </a:cubicBezTo>
                  <a:close/>
                  <a:moveTo>
                    <a:pt x="426926" y="181642"/>
                  </a:moveTo>
                  <a:lnTo>
                    <a:pt x="426926" y="181356"/>
                  </a:lnTo>
                  <a:cubicBezTo>
                    <a:pt x="426926" y="161639"/>
                    <a:pt x="412714" y="145352"/>
                    <a:pt x="392628" y="145352"/>
                  </a:cubicBezTo>
                  <a:cubicBezTo>
                    <a:pt x="372541" y="145352"/>
                    <a:pt x="358614" y="161449"/>
                    <a:pt x="358614" y="181070"/>
                  </a:cubicBezTo>
                  <a:lnTo>
                    <a:pt x="358614" y="181356"/>
                  </a:lnTo>
                  <a:cubicBezTo>
                    <a:pt x="358614" y="201073"/>
                    <a:pt x="372826" y="217361"/>
                    <a:pt x="392912" y="217361"/>
                  </a:cubicBezTo>
                  <a:cubicBezTo>
                    <a:pt x="412998" y="217361"/>
                    <a:pt x="426926" y="201263"/>
                    <a:pt x="426926" y="181642"/>
                  </a:cubicBezTo>
                  <a:close/>
                  <a:moveTo>
                    <a:pt x="466908" y="130683"/>
                  </a:moveTo>
                  <a:lnTo>
                    <a:pt x="504523" y="130683"/>
                  </a:lnTo>
                  <a:cubicBezTo>
                    <a:pt x="536168" y="130683"/>
                    <a:pt x="558054" y="152495"/>
                    <a:pt x="558054" y="181070"/>
                  </a:cubicBezTo>
                  <a:lnTo>
                    <a:pt x="558054" y="181356"/>
                  </a:lnTo>
                  <a:cubicBezTo>
                    <a:pt x="558054" y="209836"/>
                    <a:pt x="536168" y="232029"/>
                    <a:pt x="504523" y="232029"/>
                  </a:cubicBezTo>
                  <a:lnTo>
                    <a:pt x="466908" y="232029"/>
                  </a:lnTo>
                  <a:lnTo>
                    <a:pt x="466908" y="130683"/>
                  </a:lnTo>
                  <a:close/>
                  <a:moveTo>
                    <a:pt x="504523" y="215837"/>
                  </a:moveTo>
                  <a:cubicBezTo>
                    <a:pt x="525651" y="215837"/>
                    <a:pt x="539484" y="201454"/>
                    <a:pt x="539484" y="181642"/>
                  </a:cubicBezTo>
                  <a:lnTo>
                    <a:pt x="539484" y="181356"/>
                  </a:lnTo>
                  <a:cubicBezTo>
                    <a:pt x="539484" y="161544"/>
                    <a:pt x="525651" y="146876"/>
                    <a:pt x="504523" y="146876"/>
                  </a:cubicBezTo>
                  <a:lnTo>
                    <a:pt x="484626" y="146876"/>
                  </a:lnTo>
                  <a:lnTo>
                    <a:pt x="484626" y="215741"/>
                  </a:lnTo>
                  <a:lnTo>
                    <a:pt x="504523" y="215741"/>
                  </a:lnTo>
                  <a:close/>
                  <a:moveTo>
                    <a:pt x="575014" y="181642"/>
                  </a:moveTo>
                  <a:lnTo>
                    <a:pt x="575014" y="181356"/>
                  </a:lnTo>
                  <a:cubicBezTo>
                    <a:pt x="575014" y="152876"/>
                    <a:pt x="596900" y="128969"/>
                    <a:pt x="627882" y="128969"/>
                  </a:cubicBezTo>
                  <a:cubicBezTo>
                    <a:pt x="658864" y="128969"/>
                    <a:pt x="680466" y="152591"/>
                    <a:pt x="680466" y="181070"/>
                  </a:cubicBezTo>
                  <a:lnTo>
                    <a:pt x="680466" y="181356"/>
                  </a:lnTo>
                  <a:cubicBezTo>
                    <a:pt x="680466" y="209836"/>
                    <a:pt x="658580" y="233744"/>
                    <a:pt x="627598" y="233744"/>
                  </a:cubicBezTo>
                  <a:cubicBezTo>
                    <a:pt x="596616" y="233744"/>
                    <a:pt x="575014" y="210122"/>
                    <a:pt x="575014" y="181642"/>
                  </a:cubicBezTo>
                  <a:close/>
                  <a:moveTo>
                    <a:pt x="661801" y="181642"/>
                  </a:moveTo>
                  <a:lnTo>
                    <a:pt x="661801" y="181356"/>
                  </a:lnTo>
                  <a:cubicBezTo>
                    <a:pt x="661801" y="161639"/>
                    <a:pt x="647589" y="145352"/>
                    <a:pt x="627503" y="145352"/>
                  </a:cubicBezTo>
                  <a:cubicBezTo>
                    <a:pt x="607417" y="145352"/>
                    <a:pt x="593489" y="161449"/>
                    <a:pt x="593489" y="181070"/>
                  </a:cubicBezTo>
                  <a:lnTo>
                    <a:pt x="593489" y="181356"/>
                  </a:lnTo>
                  <a:cubicBezTo>
                    <a:pt x="593489" y="201073"/>
                    <a:pt x="607796" y="217361"/>
                    <a:pt x="627787" y="217361"/>
                  </a:cubicBezTo>
                  <a:cubicBezTo>
                    <a:pt x="647779" y="217361"/>
                    <a:pt x="661801" y="201263"/>
                    <a:pt x="661801" y="181642"/>
                  </a:cubicBezTo>
                  <a:close/>
                  <a:moveTo>
                    <a:pt x="694299" y="217265"/>
                  </a:moveTo>
                  <a:lnTo>
                    <a:pt x="704910" y="204502"/>
                  </a:lnTo>
                  <a:cubicBezTo>
                    <a:pt x="714575" y="212884"/>
                    <a:pt x="724239" y="217646"/>
                    <a:pt x="736745" y="217646"/>
                  </a:cubicBezTo>
                  <a:cubicBezTo>
                    <a:pt x="747736" y="217646"/>
                    <a:pt x="754652" y="212598"/>
                    <a:pt x="754652" y="204883"/>
                  </a:cubicBezTo>
                  <a:lnTo>
                    <a:pt x="754652" y="204597"/>
                  </a:lnTo>
                  <a:cubicBezTo>
                    <a:pt x="754652" y="197358"/>
                    <a:pt x="750578" y="193453"/>
                    <a:pt x="731913" y="189071"/>
                  </a:cubicBezTo>
                  <a:cubicBezTo>
                    <a:pt x="710501" y="183833"/>
                    <a:pt x="698373" y="177451"/>
                    <a:pt x="698373" y="158782"/>
                  </a:cubicBezTo>
                  <a:lnTo>
                    <a:pt x="698373" y="158496"/>
                  </a:lnTo>
                  <a:cubicBezTo>
                    <a:pt x="698373" y="141161"/>
                    <a:pt x="712774" y="129159"/>
                    <a:pt x="732766" y="129159"/>
                  </a:cubicBezTo>
                  <a:cubicBezTo>
                    <a:pt x="747451" y="129159"/>
                    <a:pt x="759105" y="133636"/>
                    <a:pt x="769338" y="141923"/>
                  </a:cubicBezTo>
                  <a:lnTo>
                    <a:pt x="759863" y="155353"/>
                  </a:lnTo>
                  <a:cubicBezTo>
                    <a:pt x="750768" y="148590"/>
                    <a:pt x="741767" y="144971"/>
                    <a:pt x="732482" y="144971"/>
                  </a:cubicBezTo>
                  <a:cubicBezTo>
                    <a:pt x="722154" y="144971"/>
                    <a:pt x="716091" y="150305"/>
                    <a:pt x="716091" y="156972"/>
                  </a:cubicBezTo>
                  <a:lnTo>
                    <a:pt x="716091" y="157258"/>
                  </a:lnTo>
                  <a:cubicBezTo>
                    <a:pt x="716091" y="165068"/>
                    <a:pt x="720733" y="168592"/>
                    <a:pt x="739967" y="173165"/>
                  </a:cubicBezTo>
                  <a:cubicBezTo>
                    <a:pt x="761284" y="178403"/>
                    <a:pt x="772370" y="186023"/>
                    <a:pt x="772370" y="202883"/>
                  </a:cubicBezTo>
                  <a:lnTo>
                    <a:pt x="772370" y="203168"/>
                  </a:lnTo>
                  <a:cubicBezTo>
                    <a:pt x="772370" y="222123"/>
                    <a:pt x="757495" y="233458"/>
                    <a:pt x="736366" y="233458"/>
                  </a:cubicBezTo>
                  <a:cubicBezTo>
                    <a:pt x="720923" y="233458"/>
                    <a:pt x="706426" y="228124"/>
                    <a:pt x="694299" y="217265"/>
                  </a:cubicBezTo>
                  <a:close/>
                  <a:moveTo>
                    <a:pt x="836418" y="130683"/>
                  </a:moveTo>
                  <a:lnTo>
                    <a:pt x="854135" y="130683"/>
                  </a:lnTo>
                  <a:lnTo>
                    <a:pt x="854135" y="215837"/>
                  </a:lnTo>
                  <a:lnTo>
                    <a:pt x="907099" y="215837"/>
                  </a:lnTo>
                  <a:lnTo>
                    <a:pt x="907099" y="232029"/>
                  </a:lnTo>
                  <a:lnTo>
                    <a:pt x="836418" y="232029"/>
                  </a:lnTo>
                  <a:lnTo>
                    <a:pt x="836418" y="130683"/>
                  </a:lnTo>
                  <a:close/>
                  <a:moveTo>
                    <a:pt x="915341" y="181642"/>
                  </a:moveTo>
                  <a:lnTo>
                    <a:pt x="915341" y="181356"/>
                  </a:lnTo>
                  <a:cubicBezTo>
                    <a:pt x="915341" y="152876"/>
                    <a:pt x="937228" y="128969"/>
                    <a:pt x="968210" y="128969"/>
                  </a:cubicBezTo>
                  <a:cubicBezTo>
                    <a:pt x="999192" y="128969"/>
                    <a:pt x="1020794" y="152591"/>
                    <a:pt x="1020794" y="181070"/>
                  </a:cubicBezTo>
                  <a:lnTo>
                    <a:pt x="1020794" y="181356"/>
                  </a:lnTo>
                  <a:cubicBezTo>
                    <a:pt x="1020794" y="209836"/>
                    <a:pt x="998907" y="233744"/>
                    <a:pt x="967925" y="233744"/>
                  </a:cubicBezTo>
                  <a:cubicBezTo>
                    <a:pt x="936944" y="233744"/>
                    <a:pt x="915341" y="210122"/>
                    <a:pt x="915341" y="181642"/>
                  </a:cubicBezTo>
                  <a:close/>
                  <a:moveTo>
                    <a:pt x="1002129" y="181642"/>
                  </a:moveTo>
                  <a:lnTo>
                    <a:pt x="1002129" y="181356"/>
                  </a:lnTo>
                  <a:cubicBezTo>
                    <a:pt x="1002129" y="161639"/>
                    <a:pt x="987917" y="145352"/>
                    <a:pt x="967831" y="145352"/>
                  </a:cubicBezTo>
                  <a:cubicBezTo>
                    <a:pt x="947745" y="145352"/>
                    <a:pt x="933817" y="161449"/>
                    <a:pt x="933817" y="181070"/>
                  </a:cubicBezTo>
                  <a:lnTo>
                    <a:pt x="933817" y="181356"/>
                  </a:lnTo>
                  <a:cubicBezTo>
                    <a:pt x="933817" y="201073"/>
                    <a:pt x="948124" y="217361"/>
                    <a:pt x="968115" y="217361"/>
                  </a:cubicBezTo>
                  <a:cubicBezTo>
                    <a:pt x="988106" y="217361"/>
                    <a:pt x="1002129" y="201263"/>
                    <a:pt x="1002129" y="181642"/>
                  </a:cubicBezTo>
                  <a:close/>
                  <a:moveTo>
                    <a:pt x="1034627" y="217265"/>
                  </a:moveTo>
                  <a:lnTo>
                    <a:pt x="1045238" y="204502"/>
                  </a:lnTo>
                  <a:cubicBezTo>
                    <a:pt x="1054902" y="212884"/>
                    <a:pt x="1064566" y="217646"/>
                    <a:pt x="1077073" y="217646"/>
                  </a:cubicBezTo>
                  <a:cubicBezTo>
                    <a:pt x="1088064" y="217646"/>
                    <a:pt x="1094980" y="212598"/>
                    <a:pt x="1094980" y="204883"/>
                  </a:cubicBezTo>
                  <a:lnTo>
                    <a:pt x="1094980" y="204597"/>
                  </a:lnTo>
                  <a:cubicBezTo>
                    <a:pt x="1094980" y="197358"/>
                    <a:pt x="1090906" y="193453"/>
                    <a:pt x="1072241" y="189071"/>
                  </a:cubicBezTo>
                  <a:cubicBezTo>
                    <a:pt x="1050828" y="183833"/>
                    <a:pt x="1038701" y="177451"/>
                    <a:pt x="1038701" y="158782"/>
                  </a:cubicBezTo>
                  <a:lnTo>
                    <a:pt x="1038701" y="158496"/>
                  </a:lnTo>
                  <a:cubicBezTo>
                    <a:pt x="1038701" y="141161"/>
                    <a:pt x="1053102" y="129159"/>
                    <a:pt x="1073094" y="129159"/>
                  </a:cubicBezTo>
                  <a:cubicBezTo>
                    <a:pt x="1087779" y="129159"/>
                    <a:pt x="1099433" y="133636"/>
                    <a:pt x="1109666" y="141923"/>
                  </a:cubicBezTo>
                  <a:lnTo>
                    <a:pt x="1100191" y="155353"/>
                  </a:lnTo>
                  <a:cubicBezTo>
                    <a:pt x="1091095" y="148590"/>
                    <a:pt x="1082094" y="144971"/>
                    <a:pt x="1072809" y="144971"/>
                  </a:cubicBezTo>
                  <a:cubicBezTo>
                    <a:pt x="1062482" y="144971"/>
                    <a:pt x="1056418" y="150305"/>
                    <a:pt x="1056418" y="156972"/>
                  </a:cubicBezTo>
                  <a:lnTo>
                    <a:pt x="1056418" y="157258"/>
                  </a:lnTo>
                  <a:cubicBezTo>
                    <a:pt x="1056418" y="165068"/>
                    <a:pt x="1061061" y="168592"/>
                    <a:pt x="1080294" y="173165"/>
                  </a:cubicBezTo>
                  <a:cubicBezTo>
                    <a:pt x="1101612" y="178403"/>
                    <a:pt x="1112697" y="186023"/>
                    <a:pt x="1112697" y="202883"/>
                  </a:cubicBezTo>
                  <a:lnTo>
                    <a:pt x="1112697" y="203168"/>
                  </a:lnTo>
                  <a:cubicBezTo>
                    <a:pt x="1112697" y="222123"/>
                    <a:pt x="1097917" y="233458"/>
                    <a:pt x="1076694" y="233458"/>
                  </a:cubicBezTo>
                  <a:cubicBezTo>
                    <a:pt x="1061250" y="233458"/>
                    <a:pt x="1046754" y="228124"/>
                    <a:pt x="1034627" y="217265"/>
                  </a:cubicBezTo>
                  <a:close/>
                  <a:moveTo>
                    <a:pt x="0" y="324898"/>
                  </a:moveTo>
                  <a:lnTo>
                    <a:pt x="0" y="324612"/>
                  </a:lnTo>
                  <a:cubicBezTo>
                    <a:pt x="0" y="296228"/>
                    <a:pt x="21128" y="273082"/>
                    <a:pt x="51163" y="273082"/>
                  </a:cubicBezTo>
                  <a:cubicBezTo>
                    <a:pt x="69449" y="273082"/>
                    <a:pt x="80534" y="279464"/>
                    <a:pt x="90009" y="288608"/>
                  </a:cubicBezTo>
                  <a:lnTo>
                    <a:pt x="78829" y="301562"/>
                  </a:lnTo>
                  <a:cubicBezTo>
                    <a:pt x="70870" y="294132"/>
                    <a:pt x="62438" y="289179"/>
                    <a:pt x="51068" y="289179"/>
                  </a:cubicBezTo>
                  <a:cubicBezTo>
                    <a:pt x="32119" y="289179"/>
                    <a:pt x="18381" y="304800"/>
                    <a:pt x="18381" y="324326"/>
                  </a:cubicBezTo>
                  <a:lnTo>
                    <a:pt x="18381" y="324612"/>
                  </a:lnTo>
                  <a:cubicBezTo>
                    <a:pt x="18381" y="344138"/>
                    <a:pt x="32119" y="360045"/>
                    <a:pt x="51068" y="360045"/>
                  </a:cubicBezTo>
                  <a:cubicBezTo>
                    <a:pt x="63290" y="360045"/>
                    <a:pt x="71060" y="355092"/>
                    <a:pt x="79492" y="347091"/>
                  </a:cubicBezTo>
                  <a:lnTo>
                    <a:pt x="90672" y="358521"/>
                  </a:lnTo>
                  <a:cubicBezTo>
                    <a:pt x="80345" y="369380"/>
                    <a:pt x="68975" y="376142"/>
                    <a:pt x="50405" y="376142"/>
                  </a:cubicBezTo>
                  <a:cubicBezTo>
                    <a:pt x="21507" y="376142"/>
                    <a:pt x="0" y="353473"/>
                    <a:pt x="0" y="324898"/>
                  </a:cubicBezTo>
                  <a:close/>
                  <a:moveTo>
                    <a:pt x="101663" y="324898"/>
                  </a:moveTo>
                  <a:lnTo>
                    <a:pt x="101663" y="324612"/>
                  </a:lnTo>
                  <a:cubicBezTo>
                    <a:pt x="101663" y="296609"/>
                    <a:pt x="123170" y="273082"/>
                    <a:pt x="153678" y="273082"/>
                  </a:cubicBezTo>
                  <a:cubicBezTo>
                    <a:pt x="184186" y="273082"/>
                    <a:pt x="205409" y="296323"/>
                    <a:pt x="205409" y="324326"/>
                  </a:cubicBezTo>
                  <a:lnTo>
                    <a:pt x="205409" y="324612"/>
                  </a:lnTo>
                  <a:cubicBezTo>
                    <a:pt x="205409" y="352616"/>
                    <a:pt x="183902" y="376142"/>
                    <a:pt x="153394" y="376142"/>
                  </a:cubicBezTo>
                  <a:cubicBezTo>
                    <a:pt x="122886" y="376142"/>
                    <a:pt x="101663" y="352901"/>
                    <a:pt x="101663" y="324898"/>
                  </a:cubicBezTo>
                  <a:close/>
                  <a:moveTo>
                    <a:pt x="187029" y="324898"/>
                  </a:moveTo>
                  <a:lnTo>
                    <a:pt x="187029" y="324612"/>
                  </a:lnTo>
                  <a:cubicBezTo>
                    <a:pt x="187029" y="305276"/>
                    <a:pt x="173006" y="289179"/>
                    <a:pt x="153299" y="289179"/>
                  </a:cubicBezTo>
                  <a:cubicBezTo>
                    <a:pt x="133592" y="289179"/>
                    <a:pt x="119854" y="304991"/>
                    <a:pt x="119854" y="324326"/>
                  </a:cubicBezTo>
                  <a:lnTo>
                    <a:pt x="119854" y="324612"/>
                  </a:lnTo>
                  <a:cubicBezTo>
                    <a:pt x="119854" y="343948"/>
                    <a:pt x="133876" y="360045"/>
                    <a:pt x="153583" y="360045"/>
                  </a:cubicBezTo>
                  <a:cubicBezTo>
                    <a:pt x="173290" y="360045"/>
                    <a:pt x="187029" y="344234"/>
                    <a:pt x="187029" y="324898"/>
                  </a:cubicBezTo>
                  <a:close/>
                  <a:moveTo>
                    <a:pt x="226443" y="274796"/>
                  </a:moveTo>
                  <a:lnTo>
                    <a:pt x="243876" y="274796"/>
                  </a:lnTo>
                  <a:lnTo>
                    <a:pt x="243876" y="358521"/>
                  </a:lnTo>
                  <a:lnTo>
                    <a:pt x="295987" y="358521"/>
                  </a:lnTo>
                  <a:lnTo>
                    <a:pt x="295987" y="374428"/>
                  </a:lnTo>
                  <a:lnTo>
                    <a:pt x="226443" y="374428"/>
                  </a:lnTo>
                  <a:lnTo>
                    <a:pt x="226443" y="274796"/>
                  </a:lnTo>
                  <a:close/>
                  <a:moveTo>
                    <a:pt x="304040" y="324898"/>
                  </a:moveTo>
                  <a:lnTo>
                    <a:pt x="304040" y="324612"/>
                  </a:lnTo>
                  <a:cubicBezTo>
                    <a:pt x="304040" y="296609"/>
                    <a:pt x="325547" y="273082"/>
                    <a:pt x="356056" y="273082"/>
                  </a:cubicBezTo>
                  <a:cubicBezTo>
                    <a:pt x="386564" y="273082"/>
                    <a:pt x="407787" y="296323"/>
                    <a:pt x="407787" y="324326"/>
                  </a:cubicBezTo>
                  <a:lnTo>
                    <a:pt x="407787" y="324612"/>
                  </a:lnTo>
                  <a:cubicBezTo>
                    <a:pt x="407787" y="352616"/>
                    <a:pt x="386280" y="376142"/>
                    <a:pt x="355771" y="376142"/>
                  </a:cubicBezTo>
                  <a:cubicBezTo>
                    <a:pt x="325263" y="376142"/>
                    <a:pt x="304040" y="352901"/>
                    <a:pt x="304040" y="324898"/>
                  </a:cubicBezTo>
                  <a:close/>
                  <a:moveTo>
                    <a:pt x="389406" y="324898"/>
                  </a:moveTo>
                  <a:lnTo>
                    <a:pt x="389406" y="324612"/>
                  </a:lnTo>
                  <a:cubicBezTo>
                    <a:pt x="389406" y="305276"/>
                    <a:pt x="375384" y="289179"/>
                    <a:pt x="355677" y="289179"/>
                  </a:cubicBezTo>
                  <a:cubicBezTo>
                    <a:pt x="335969" y="289179"/>
                    <a:pt x="322231" y="304991"/>
                    <a:pt x="322231" y="324326"/>
                  </a:cubicBezTo>
                  <a:lnTo>
                    <a:pt x="322231" y="324612"/>
                  </a:lnTo>
                  <a:cubicBezTo>
                    <a:pt x="322231" y="343948"/>
                    <a:pt x="336254" y="360045"/>
                    <a:pt x="355961" y="360045"/>
                  </a:cubicBezTo>
                  <a:cubicBezTo>
                    <a:pt x="375668" y="360045"/>
                    <a:pt x="389406" y="344234"/>
                    <a:pt x="389406" y="324898"/>
                  </a:cubicBezTo>
                  <a:close/>
                  <a:moveTo>
                    <a:pt x="428821" y="274796"/>
                  </a:moveTo>
                  <a:lnTo>
                    <a:pt x="447391" y="274796"/>
                  </a:lnTo>
                  <a:lnTo>
                    <a:pt x="477520" y="321945"/>
                  </a:lnTo>
                  <a:lnTo>
                    <a:pt x="507649" y="274796"/>
                  </a:lnTo>
                  <a:lnTo>
                    <a:pt x="526219" y="274796"/>
                  </a:lnTo>
                  <a:lnTo>
                    <a:pt x="526219" y="374428"/>
                  </a:lnTo>
                  <a:lnTo>
                    <a:pt x="508786" y="374428"/>
                  </a:lnTo>
                  <a:lnTo>
                    <a:pt x="508786" y="302895"/>
                  </a:lnTo>
                  <a:lnTo>
                    <a:pt x="477520" y="349853"/>
                  </a:lnTo>
                  <a:lnTo>
                    <a:pt x="476952" y="349853"/>
                  </a:lnTo>
                  <a:lnTo>
                    <a:pt x="445970" y="303181"/>
                  </a:lnTo>
                  <a:lnTo>
                    <a:pt x="445970" y="374333"/>
                  </a:lnTo>
                  <a:lnTo>
                    <a:pt x="428821" y="374333"/>
                  </a:lnTo>
                  <a:lnTo>
                    <a:pt x="428821" y="274701"/>
                  </a:lnTo>
                  <a:close/>
                  <a:moveTo>
                    <a:pt x="551801" y="274796"/>
                  </a:moveTo>
                  <a:lnTo>
                    <a:pt x="596237" y="274796"/>
                  </a:lnTo>
                  <a:cubicBezTo>
                    <a:pt x="607606" y="274796"/>
                    <a:pt x="616512" y="277940"/>
                    <a:pt x="622197" y="283655"/>
                  </a:cubicBezTo>
                  <a:cubicBezTo>
                    <a:pt x="626556" y="288036"/>
                    <a:pt x="628829" y="293465"/>
                    <a:pt x="628829" y="300133"/>
                  </a:cubicBezTo>
                  <a:lnTo>
                    <a:pt x="628829" y="300419"/>
                  </a:lnTo>
                  <a:cubicBezTo>
                    <a:pt x="628829" y="312420"/>
                    <a:pt x="622008" y="318802"/>
                    <a:pt x="614618" y="322612"/>
                  </a:cubicBezTo>
                  <a:cubicBezTo>
                    <a:pt x="626271" y="326612"/>
                    <a:pt x="634325" y="333280"/>
                    <a:pt x="634325" y="346805"/>
                  </a:cubicBezTo>
                  <a:lnTo>
                    <a:pt x="634325" y="347091"/>
                  </a:lnTo>
                  <a:cubicBezTo>
                    <a:pt x="634325" y="364903"/>
                    <a:pt x="619734" y="374428"/>
                    <a:pt x="597658" y="374428"/>
                  </a:cubicBezTo>
                  <a:lnTo>
                    <a:pt x="551801" y="374428"/>
                  </a:lnTo>
                  <a:lnTo>
                    <a:pt x="551801" y="274796"/>
                  </a:lnTo>
                  <a:close/>
                  <a:moveTo>
                    <a:pt x="592731" y="316802"/>
                  </a:moveTo>
                  <a:cubicBezTo>
                    <a:pt x="603911" y="316802"/>
                    <a:pt x="611396" y="312420"/>
                    <a:pt x="611396" y="303276"/>
                  </a:cubicBezTo>
                  <a:lnTo>
                    <a:pt x="611396" y="302990"/>
                  </a:lnTo>
                  <a:cubicBezTo>
                    <a:pt x="611396" y="295180"/>
                    <a:pt x="605143" y="290322"/>
                    <a:pt x="593963" y="290322"/>
                  </a:cubicBezTo>
                  <a:lnTo>
                    <a:pt x="568855" y="290322"/>
                  </a:lnTo>
                  <a:lnTo>
                    <a:pt x="568855" y="316802"/>
                  </a:lnTo>
                  <a:lnTo>
                    <a:pt x="592636" y="316802"/>
                  </a:lnTo>
                  <a:close/>
                  <a:moveTo>
                    <a:pt x="597848" y="358902"/>
                  </a:moveTo>
                  <a:cubicBezTo>
                    <a:pt x="609785" y="358902"/>
                    <a:pt x="616986" y="354235"/>
                    <a:pt x="616986" y="345281"/>
                  </a:cubicBezTo>
                  <a:lnTo>
                    <a:pt x="616986" y="344996"/>
                  </a:lnTo>
                  <a:cubicBezTo>
                    <a:pt x="616986" y="336614"/>
                    <a:pt x="610354" y="331565"/>
                    <a:pt x="596616" y="331565"/>
                  </a:cubicBezTo>
                  <a:lnTo>
                    <a:pt x="568950" y="331565"/>
                  </a:lnTo>
                  <a:lnTo>
                    <a:pt x="568950" y="358902"/>
                  </a:lnTo>
                  <a:lnTo>
                    <a:pt x="597848" y="358902"/>
                  </a:lnTo>
                  <a:close/>
                  <a:moveTo>
                    <a:pt x="655074" y="274796"/>
                  </a:moveTo>
                  <a:lnTo>
                    <a:pt x="672507" y="274796"/>
                  </a:lnTo>
                  <a:lnTo>
                    <a:pt x="672507" y="374428"/>
                  </a:lnTo>
                  <a:lnTo>
                    <a:pt x="655074" y="374428"/>
                  </a:lnTo>
                  <a:lnTo>
                    <a:pt x="655074" y="274796"/>
                  </a:lnTo>
                  <a:close/>
                  <a:moveTo>
                    <a:pt x="734092" y="274130"/>
                  </a:moveTo>
                  <a:lnTo>
                    <a:pt x="750199" y="274130"/>
                  </a:lnTo>
                  <a:lnTo>
                    <a:pt x="793782" y="374523"/>
                  </a:lnTo>
                  <a:lnTo>
                    <a:pt x="775402" y="374523"/>
                  </a:lnTo>
                  <a:lnTo>
                    <a:pt x="765359" y="350425"/>
                  </a:lnTo>
                  <a:lnTo>
                    <a:pt x="718459" y="350425"/>
                  </a:lnTo>
                  <a:lnTo>
                    <a:pt x="708227" y="374523"/>
                  </a:lnTo>
                  <a:lnTo>
                    <a:pt x="690414" y="374523"/>
                  </a:lnTo>
                  <a:lnTo>
                    <a:pt x="733998" y="274130"/>
                  </a:lnTo>
                  <a:close/>
                  <a:moveTo>
                    <a:pt x="759010" y="334899"/>
                  </a:moveTo>
                  <a:lnTo>
                    <a:pt x="741861" y="294989"/>
                  </a:lnTo>
                  <a:lnTo>
                    <a:pt x="724902" y="334899"/>
                  </a:lnTo>
                  <a:lnTo>
                    <a:pt x="759010" y="334899"/>
                  </a:lnTo>
                  <a:close/>
                  <a:moveTo>
                    <a:pt x="810837" y="274796"/>
                  </a:moveTo>
                  <a:lnTo>
                    <a:pt x="826943" y="274796"/>
                  </a:lnTo>
                  <a:lnTo>
                    <a:pt x="880096" y="343757"/>
                  </a:lnTo>
                  <a:lnTo>
                    <a:pt x="880096" y="274796"/>
                  </a:lnTo>
                  <a:lnTo>
                    <a:pt x="897245" y="274796"/>
                  </a:lnTo>
                  <a:lnTo>
                    <a:pt x="897245" y="374428"/>
                  </a:lnTo>
                  <a:lnTo>
                    <a:pt x="882654" y="374428"/>
                  </a:lnTo>
                  <a:lnTo>
                    <a:pt x="827986" y="303467"/>
                  </a:lnTo>
                  <a:lnTo>
                    <a:pt x="827986" y="374428"/>
                  </a:lnTo>
                  <a:lnTo>
                    <a:pt x="810837" y="374428"/>
                  </a:lnTo>
                  <a:lnTo>
                    <a:pt x="810837" y="274796"/>
                  </a:lnTo>
                  <a:close/>
                  <a:moveTo>
                    <a:pt x="918373" y="324898"/>
                  </a:moveTo>
                  <a:lnTo>
                    <a:pt x="918373" y="324612"/>
                  </a:lnTo>
                  <a:cubicBezTo>
                    <a:pt x="918373" y="296609"/>
                    <a:pt x="939881" y="273082"/>
                    <a:pt x="970389" y="273082"/>
                  </a:cubicBezTo>
                  <a:cubicBezTo>
                    <a:pt x="1000897" y="273082"/>
                    <a:pt x="1022120" y="296323"/>
                    <a:pt x="1022120" y="324326"/>
                  </a:cubicBezTo>
                  <a:lnTo>
                    <a:pt x="1022120" y="324612"/>
                  </a:lnTo>
                  <a:cubicBezTo>
                    <a:pt x="1022120" y="352616"/>
                    <a:pt x="1000613" y="376142"/>
                    <a:pt x="970105" y="376142"/>
                  </a:cubicBezTo>
                  <a:cubicBezTo>
                    <a:pt x="939596" y="376142"/>
                    <a:pt x="918373" y="352901"/>
                    <a:pt x="918373" y="324898"/>
                  </a:cubicBezTo>
                  <a:close/>
                  <a:moveTo>
                    <a:pt x="1003739" y="324898"/>
                  </a:moveTo>
                  <a:lnTo>
                    <a:pt x="1003739" y="324612"/>
                  </a:lnTo>
                  <a:cubicBezTo>
                    <a:pt x="1003739" y="305276"/>
                    <a:pt x="989717" y="289179"/>
                    <a:pt x="970010" y="289179"/>
                  </a:cubicBezTo>
                  <a:cubicBezTo>
                    <a:pt x="950303" y="289179"/>
                    <a:pt x="936565" y="304991"/>
                    <a:pt x="936565" y="324326"/>
                  </a:cubicBezTo>
                  <a:lnTo>
                    <a:pt x="936565" y="324612"/>
                  </a:lnTo>
                  <a:cubicBezTo>
                    <a:pt x="936565" y="343948"/>
                    <a:pt x="950587" y="360045"/>
                    <a:pt x="970294" y="360045"/>
                  </a:cubicBezTo>
                  <a:cubicBezTo>
                    <a:pt x="990001" y="360045"/>
                    <a:pt x="1003739" y="344234"/>
                    <a:pt x="1003739" y="324898"/>
                  </a:cubicBezTo>
                  <a:close/>
                  <a:moveTo>
                    <a:pt x="1035764" y="359950"/>
                  </a:moveTo>
                  <a:lnTo>
                    <a:pt x="1046280" y="347377"/>
                  </a:lnTo>
                  <a:cubicBezTo>
                    <a:pt x="1055755" y="355664"/>
                    <a:pt x="1065230" y="360331"/>
                    <a:pt x="1077547" y="360331"/>
                  </a:cubicBezTo>
                  <a:cubicBezTo>
                    <a:pt x="1088348" y="360331"/>
                    <a:pt x="1095075" y="355378"/>
                    <a:pt x="1095075" y="347758"/>
                  </a:cubicBezTo>
                  <a:lnTo>
                    <a:pt x="1095075" y="347472"/>
                  </a:lnTo>
                  <a:cubicBezTo>
                    <a:pt x="1095075" y="340328"/>
                    <a:pt x="1091095" y="336518"/>
                    <a:pt x="1072715" y="332232"/>
                  </a:cubicBezTo>
                  <a:cubicBezTo>
                    <a:pt x="1051586" y="327089"/>
                    <a:pt x="1039743" y="320802"/>
                    <a:pt x="1039743" y="302514"/>
                  </a:cubicBezTo>
                  <a:lnTo>
                    <a:pt x="1039743" y="302228"/>
                  </a:lnTo>
                  <a:cubicBezTo>
                    <a:pt x="1039743" y="285179"/>
                    <a:pt x="1053860" y="273368"/>
                    <a:pt x="1073567" y="273368"/>
                  </a:cubicBezTo>
                  <a:cubicBezTo>
                    <a:pt x="1087969" y="273368"/>
                    <a:pt x="1099528" y="277749"/>
                    <a:pt x="1109571" y="285845"/>
                  </a:cubicBezTo>
                  <a:lnTo>
                    <a:pt x="1100191" y="299085"/>
                  </a:lnTo>
                  <a:cubicBezTo>
                    <a:pt x="1091285" y="292418"/>
                    <a:pt x="1082379" y="288798"/>
                    <a:pt x="1073283" y="288798"/>
                  </a:cubicBezTo>
                  <a:cubicBezTo>
                    <a:pt x="1063051" y="288798"/>
                    <a:pt x="1057176" y="294037"/>
                    <a:pt x="1057176" y="300609"/>
                  </a:cubicBezTo>
                  <a:lnTo>
                    <a:pt x="1057176" y="300895"/>
                  </a:lnTo>
                  <a:cubicBezTo>
                    <a:pt x="1057176" y="308610"/>
                    <a:pt x="1061724" y="312039"/>
                    <a:pt x="1080673" y="316516"/>
                  </a:cubicBezTo>
                  <a:cubicBezTo>
                    <a:pt x="1101612" y="321659"/>
                    <a:pt x="1112508" y="329184"/>
                    <a:pt x="1112508" y="345662"/>
                  </a:cubicBezTo>
                  <a:lnTo>
                    <a:pt x="1112508" y="345948"/>
                  </a:lnTo>
                  <a:cubicBezTo>
                    <a:pt x="1112508" y="364617"/>
                    <a:pt x="1097917" y="375666"/>
                    <a:pt x="1077073" y="375666"/>
                  </a:cubicBezTo>
                  <a:cubicBezTo>
                    <a:pt x="1061914" y="375666"/>
                    <a:pt x="1047607" y="370427"/>
                    <a:pt x="1035669" y="359759"/>
                  </a:cubicBezTo>
                  <a:close/>
                </a:path>
              </a:pathLst>
            </a:custGeom>
            <a:solidFill>
              <a:srgbClr val="5B5B5F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643C18A1-5595-7A51-4015-703E0176BFA2}"/>
                </a:ext>
              </a:extLst>
            </p:cNvPr>
            <p:cNvSpPr/>
            <p:nvPr/>
          </p:nvSpPr>
          <p:spPr>
            <a:xfrm>
              <a:off x="3975100" y="2382297"/>
              <a:ext cx="40930" cy="371284"/>
            </a:xfrm>
            <a:custGeom>
              <a:avLst/>
              <a:gdLst>
                <a:gd name="connsiteX0" fmla="*/ 0 w 40930"/>
                <a:gd name="connsiteY0" fmla="*/ 0 h 371284"/>
                <a:gd name="connsiteX1" fmla="*/ 0 w 40930"/>
                <a:gd name="connsiteY1" fmla="*/ 371285 h 371284"/>
                <a:gd name="connsiteX2" fmla="*/ 40930 w 40930"/>
                <a:gd name="connsiteY2" fmla="*/ 174212 h 371284"/>
                <a:gd name="connsiteX3" fmla="*/ 0 w 40930"/>
                <a:gd name="connsiteY3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0" h="371284">
                  <a:moveTo>
                    <a:pt x="0" y="0"/>
                  </a:moveTo>
                  <a:lnTo>
                    <a:pt x="0" y="371285"/>
                  </a:lnTo>
                  <a:lnTo>
                    <a:pt x="40930" y="174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500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5D0D85A-38F4-BF00-7151-CA01668DD71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1115" y="3538975"/>
            <a:ext cx="1412159" cy="501317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EE7F718-61A1-D590-6A58-0643224F452F}"/>
              </a:ext>
            </a:extLst>
          </p:cNvPr>
          <p:cNvSpPr/>
          <p:nvPr/>
        </p:nvSpPr>
        <p:spPr>
          <a:xfrm>
            <a:off x="6678918" y="3651133"/>
            <a:ext cx="7821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600">
                <a:solidFill>
                  <a:srgbClr val="1E3250"/>
                </a:solidFill>
                <a:latin typeface="Montserrat" pitchFamily="2" charset="77"/>
              </a:rPr>
              <a:t>Adheridos</a:t>
            </a:r>
          </a:p>
          <a:p>
            <a:pPr algn="ctr"/>
            <a:r>
              <a:rPr lang="es-CO" sz="600">
                <a:solidFill>
                  <a:srgbClr val="1E3250"/>
                </a:solidFill>
                <a:latin typeface="Montserrat" pitchFamily="2" charset="77"/>
              </a:rPr>
              <a:t>al Pacto Global</a:t>
            </a:r>
          </a:p>
        </p:txBody>
      </p:sp>
      <p:grpSp>
        <p:nvGrpSpPr>
          <p:cNvPr id="7" name="Gráfico 5">
            <a:extLst>
              <a:ext uri="{FF2B5EF4-FFF2-40B4-BE49-F238E27FC236}">
                <a16:creationId xmlns:a16="http://schemas.microsoft.com/office/drawing/2014/main" id="{81DF9417-92CF-C4B3-A9D8-AF79ADAEDEFB}"/>
              </a:ext>
            </a:extLst>
          </p:cNvPr>
          <p:cNvGrpSpPr/>
          <p:nvPr/>
        </p:nvGrpSpPr>
        <p:grpSpPr>
          <a:xfrm>
            <a:off x="284443" y="4565452"/>
            <a:ext cx="3367575" cy="154235"/>
            <a:chOff x="3035300" y="2501900"/>
            <a:chExt cx="3076635" cy="140910"/>
          </a:xfrm>
        </p:grpSpPr>
        <p:grpSp>
          <p:nvGrpSpPr>
            <p:cNvPr id="8" name="Gráfico 5">
              <a:extLst>
                <a:ext uri="{FF2B5EF4-FFF2-40B4-BE49-F238E27FC236}">
                  <a16:creationId xmlns:a16="http://schemas.microsoft.com/office/drawing/2014/main" id="{2A1B395C-9504-423A-0230-3DFF7260D6BC}"/>
                </a:ext>
              </a:extLst>
            </p:cNvPr>
            <p:cNvGrpSpPr/>
            <p:nvPr/>
          </p:nvGrpSpPr>
          <p:grpSpPr>
            <a:xfrm>
              <a:off x="3035300" y="2501900"/>
              <a:ext cx="3076635" cy="140910"/>
              <a:chOff x="3035300" y="2501900"/>
              <a:chExt cx="3076635" cy="140910"/>
            </a:xfrm>
          </p:grpSpPr>
          <p:grpSp>
            <p:nvGrpSpPr>
              <p:cNvPr id="9" name="Gráfico 5">
                <a:extLst>
                  <a:ext uri="{FF2B5EF4-FFF2-40B4-BE49-F238E27FC236}">
                    <a16:creationId xmlns:a16="http://schemas.microsoft.com/office/drawing/2014/main" id="{7FDB5411-9D71-9453-A4AA-FE39945B81E7}"/>
                  </a:ext>
                </a:extLst>
              </p:cNvPr>
              <p:cNvGrpSpPr/>
              <p:nvPr/>
            </p:nvGrpSpPr>
            <p:grpSpPr>
              <a:xfrm>
                <a:off x="3168512" y="2501900"/>
                <a:ext cx="505636" cy="140910"/>
                <a:chOff x="3168512" y="2501900"/>
                <a:chExt cx="505636" cy="140910"/>
              </a:xfrm>
              <a:solidFill>
                <a:srgbClr val="5B5B5F"/>
              </a:solidFill>
            </p:grpSpPr>
            <p:sp>
              <p:nvSpPr>
                <p:cNvPr id="10" name="Forma libre 9">
                  <a:extLst>
                    <a:ext uri="{FF2B5EF4-FFF2-40B4-BE49-F238E27FC236}">
                      <a16:creationId xmlns:a16="http://schemas.microsoft.com/office/drawing/2014/main" id="{F836CD69-7AA9-7B50-5D5E-877B85DF8A16}"/>
                    </a:ext>
                  </a:extLst>
                </p:cNvPr>
                <p:cNvSpPr/>
                <p:nvPr/>
              </p:nvSpPr>
              <p:spPr>
                <a:xfrm>
                  <a:off x="3170605" y="2502924"/>
                  <a:ext cx="32351" cy="56811"/>
                </a:xfrm>
                <a:custGeom>
                  <a:avLst/>
                  <a:gdLst>
                    <a:gd name="connsiteX0" fmla="*/ 0 w 32351"/>
                    <a:gd name="connsiteY0" fmla="*/ 1118 h 56811"/>
                    <a:gd name="connsiteX1" fmla="*/ 11704 w 32351"/>
                    <a:gd name="connsiteY1" fmla="*/ 0 h 56811"/>
                    <a:gd name="connsiteX2" fmla="*/ 27404 w 32351"/>
                    <a:gd name="connsiteY2" fmla="*/ 4377 h 56811"/>
                    <a:gd name="connsiteX3" fmla="*/ 32352 w 32351"/>
                    <a:gd name="connsiteY3" fmla="*/ 16764 h 56811"/>
                    <a:gd name="connsiteX4" fmla="*/ 27499 w 32351"/>
                    <a:gd name="connsiteY4" fmla="*/ 30361 h 56811"/>
                    <a:gd name="connsiteX5" fmla="*/ 13416 w 32351"/>
                    <a:gd name="connsiteY5" fmla="*/ 35763 h 56811"/>
                    <a:gd name="connsiteX6" fmla="*/ 11228 w 32351"/>
                    <a:gd name="connsiteY6" fmla="*/ 35763 h 56811"/>
                    <a:gd name="connsiteX7" fmla="*/ 11228 w 32351"/>
                    <a:gd name="connsiteY7" fmla="*/ 56811 h 56811"/>
                    <a:gd name="connsiteX8" fmla="*/ 0 w 32351"/>
                    <a:gd name="connsiteY8" fmla="*/ 56811 h 56811"/>
                    <a:gd name="connsiteX9" fmla="*/ 0 w 32351"/>
                    <a:gd name="connsiteY9" fmla="*/ 1118 h 56811"/>
                    <a:gd name="connsiteX10" fmla="*/ 11228 w 32351"/>
                    <a:gd name="connsiteY10" fmla="*/ 26729 h 56811"/>
                    <a:gd name="connsiteX11" fmla="*/ 13036 w 32351"/>
                    <a:gd name="connsiteY11" fmla="*/ 26916 h 56811"/>
                    <a:gd name="connsiteX12" fmla="*/ 21219 w 32351"/>
                    <a:gd name="connsiteY12" fmla="*/ 17695 h 56811"/>
                    <a:gd name="connsiteX13" fmla="*/ 13987 w 32351"/>
                    <a:gd name="connsiteY13" fmla="*/ 8848 h 56811"/>
                    <a:gd name="connsiteX14" fmla="*/ 11228 w 32351"/>
                    <a:gd name="connsiteY14" fmla="*/ 9220 h 56811"/>
                    <a:gd name="connsiteX15" fmla="*/ 11228 w 32351"/>
                    <a:gd name="connsiteY15" fmla="*/ 26636 h 5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351" h="56811">
                      <a:moveTo>
                        <a:pt x="0" y="1118"/>
                      </a:moveTo>
                      <a:cubicBezTo>
                        <a:pt x="3140" y="466"/>
                        <a:pt x="7422" y="0"/>
                        <a:pt x="11704" y="0"/>
                      </a:cubicBezTo>
                      <a:cubicBezTo>
                        <a:pt x="18364" y="0"/>
                        <a:pt x="23598" y="931"/>
                        <a:pt x="27404" y="4377"/>
                      </a:cubicBezTo>
                      <a:cubicBezTo>
                        <a:pt x="30829" y="7264"/>
                        <a:pt x="32352" y="12014"/>
                        <a:pt x="32352" y="16764"/>
                      </a:cubicBezTo>
                      <a:cubicBezTo>
                        <a:pt x="32352" y="22911"/>
                        <a:pt x="30449" y="27195"/>
                        <a:pt x="27499" y="30361"/>
                      </a:cubicBezTo>
                      <a:cubicBezTo>
                        <a:pt x="23883" y="34087"/>
                        <a:pt x="18079" y="35763"/>
                        <a:pt x="13416" y="35763"/>
                      </a:cubicBezTo>
                      <a:lnTo>
                        <a:pt x="11228" y="35763"/>
                      </a:lnTo>
                      <a:lnTo>
                        <a:pt x="11228" y="56811"/>
                      </a:lnTo>
                      <a:lnTo>
                        <a:pt x="0" y="56811"/>
                      </a:lnTo>
                      <a:lnTo>
                        <a:pt x="0" y="1118"/>
                      </a:lnTo>
                      <a:close/>
                      <a:moveTo>
                        <a:pt x="11228" y="26729"/>
                      </a:moveTo>
                      <a:cubicBezTo>
                        <a:pt x="11704" y="26916"/>
                        <a:pt x="12370" y="26916"/>
                        <a:pt x="13036" y="26916"/>
                      </a:cubicBezTo>
                      <a:cubicBezTo>
                        <a:pt x="18650" y="26916"/>
                        <a:pt x="21219" y="23004"/>
                        <a:pt x="21219" y="17695"/>
                      </a:cubicBezTo>
                      <a:cubicBezTo>
                        <a:pt x="21219" y="12759"/>
                        <a:pt x="19125" y="8848"/>
                        <a:pt x="13987" y="8848"/>
                      </a:cubicBezTo>
                      <a:cubicBezTo>
                        <a:pt x="12941" y="8848"/>
                        <a:pt x="11894" y="9034"/>
                        <a:pt x="11228" y="9220"/>
                      </a:cubicBezTo>
                      <a:lnTo>
                        <a:pt x="11228" y="266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8" name="Forma libre 17">
                  <a:extLst>
                    <a:ext uri="{FF2B5EF4-FFF2-40B4-BE49-F238E27FC236}">
                      <a16:creationId xmlns:a16="http://schemas.microsoft.com/office/drawing/2014/main" id="{190E69B3-9C73-1355-3DF7-8DC63CB5BAB6}"/>
                    </a:ext>
                  </a:extLst>
                </p:cNvPr>
                <p:cNvSpPr/>
                <p:nvPr/>
              </p:nvSpPr>
              <p:spPr>
                <a:xfrm>
                  <a:off x="3205526" y="2518105"/>
                  <a:ext cx="32066" cy="42375"/>
                </a:xfrm>
                <a:custGeom>
                  <a:avLst/>
                  <a:gdLst>
                    <a:gd name="connsiteX0" fmla="*/ 31971 w 32066"/>
                    <a:gd name="connsiteY0" fmla="*/ 21048 h 42375"/>
                    <a:gd name="connsiteX1" fmla="*/ 15985 w 32066"/>
                    <a:gd name="connsiteY1" fmla="*/ 42376 h 42375"/>
                    <a:gd name="connsiteX2" fmla="*/ 0 w 32066"/>
                    <a:gd name="connsiteY2" fmla="*/ 21328 h 42375"/>
                    <a:gd name="connsiteX3" fmla="*/ 16176 w 32066"/>
                    <a:gd name="connsiteY3" fmla="*/ 0 h 42375"/>
                    <a:gd name="connsiteX4" fmla="*/ 32066 w 32066"/>
                    <a:gd name="connsiteY4" fmla="*/ 21048 h 42375"/>
                    <a:gd name="connsiteX5" fmla="*/ 11038 w 32066"/>
                    <a:gd name="connsiteY5" fmla="*/ 21048 h 42375"/>
                    <a:gd name="connsiteX6" fmla="*/ 16176 w 32066"/>
                    <a:gd name="connsiteY6" fmla="*/ 33994 h 42375"/>
                    <a:gd name="connsiteX7" fmla="*/ 20743 w 32066"/>
                    <a:gd name="connsiteY7" fmla="*/ 21048 h 42375"/>
                    <a:gd name="connsiteX8" fmla="*/ 15985 w 32066"/>
                    <a:gd name="connsiteY8" fmla="*/ 8289 h 42375"/>
                    <a:gd name="connsiteX9" fmla="*/ 11038 w 32066"/>
                    <a:gd name="connsiteY9" fmla="*/ 21048 h 4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6" h="42375">
                      <a:moveTo>
                        <a:pt x="31971" y="21048"/>
                      </a:moveTo>
                      <a:cubicBezTo>
                        <a:pt x="31971" y="38185"/>
                        <a:pt x="22266" y="42376"/>
                        <a:pt x="15985" y="42376"/>
                      </a:cubicBezTo>
                      <a:cubicBezTo>
                        <a:pt x="5995" y="42376"/>
                        <a:pt x="0" y="34646"/>
                        <a:pt x="0" y="21328"/>
                      </a:cubicBezTo>
                      <a:cubicBezTo>
                        <a:pt x="0" y="6612"/>
                        <a:pt x="7898" y="0"/>
                        <a:pt x="16176" y="0"/>
                      </a:cubicBezTo>
                      <a:cubicBezTo>
                        <a:pt x="26072" y="0"/>
                        <a:pt x="32066" y="8103"/>
                        <a:pt x="32066" y="21048"/>
                      </a:cubicBezTo>
                      <a:close/>
                      <a:moveTo>
                        <a:pt x="11038" y="21048"/>
                      </a:moveTo>
                      <a:cubicBezTo>
                        <a:pt x="11038" y="28126"/>
                        <a:pt x="12179" y="33994"/>
                        <a:pt x="16176" y="33994"/>
                      </a:cubicBezTo>
                      <a:cubicBezTo>
                        <a:pt x="19792" y="33994"/>
                        <a:pt x="20743" y="27102"/>
                        <a:pt x="20743" y="21048"/>
                      </a:cubicBezTo>
                      <a:cubicBezTo>
                        <a:pt x="20743" y="15460"/>
                        <a:pt x="19792" y="8289"/>
                        <a:pt x="15985" y="8289"/>
                      </a:cubicBezTo>
                      <a:cubicBezTo>
                        <a:pt x="11894" y="8289"/>
                        <a:pt x="11038" y="15460"/>
                        <a:pt x="11038" y="21048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9" name="Forma libre 18">
                  <a:extLst>
                    <a:ext uri="{FF2B5EF4-FFF2-40B4-BE49-F238E27FC236}">
                      <a16:creationId xmlns:a16="http://schemas.microsoft.com/office/drawing/2014/main" id="{715DE729-CD30-E944-C682-27B9F12B7AF5}"/>
                    </a:ext>
                  </a:extLst>
                </p:cNvPr>
                <p:cNvSpPr/>
                <p:nvPr/>
              </p:nvSpPr>
              <p:spPr>
                <a:xfrm>
                  <a:off x="3241303" y="2518012"/>
                  <a:ext cx="24453" cy="42189"/>
                </a:xfrm>
                <a:custGeom>
                  <a:avLst/>
                  <a:gdLst>
                    <a:gd name="connsiteX0" fmla="*/ 2093 w 24453"/>
                    <a:gd name="connsiteY0" fmla="*/ 31852 h 42189"/>
                    <a:gd name="connsiteX1" fmla="*/ 9610 w 24453"/>
                    <a:gd name="connsiteY1" fmla="*/ 33994 h 42189"/>
                    <a:gd name="connsiteX2" fmla="*/ 14178 w 24453"/>
                    <a:gd name="connsiteY2" fmla="*/ 30268 h 42189"/>
                    <a:gd name="connsiteX3" fmla="*/ 9325 w 24453"/>
                    <a:gd name="connsiteY3" fmla="*/ 24773 h 42189"/>
                    <a:gd name="connsiteX4" fmla="*/ 856 w 24453"/>
                    <a:gd name="connsiteY4" fmla="*/ 12946 h 42189"/>
                    <a:gd name="connsiteX5" fmla="*/ 14653 w 24453"/>
                    <a:gd name="connsiteY5" fmla="*/ 0 h 42189"/>
                    <a:gd name="connsiteX6" fmla="*/ 23122 w 24453"/>
                    <a:gd name="connsiteY6" fmla="*/ 1863 h 42189"/>
                    <a:gd name="connsiteX7" fmla="*/ 21124 w 24453"/>
                    <a:gd name="connsiteY7" fmla="*/ 9872 h 42189"/>
                    <a:gd name="connsiteX8" fmla="*/ 15319 w 24453"/>
                    <a:gd name="connsiteY8" fmla="*/ 8196 h 42189"/>
                    <a:gd name="connsiteX9" fmla="*/ 11133 w 24453"/>
                    <a:gd name="connsiteY9" fmla="*/ 11735 h 42189"/>
                    <a:gd name="connsiteX10" fmla="*/ 15985 w 24453"/>
                    <a:gd name="connsiteY10" fmla="*/ 16857 h 42189"/>
                    <a:gd name="connsiteX11" fmla="*/ 24454 w 24453"/>
                    <a:gd name="connsiteY11" fmla="*/ 29244 h 42189"/>
                    <a:gd name="connsiteX12" fmla="*/ 9610 w 24453"/>
                    <a:gd name="connsiteY12" fmla="*/ 42189 h 42189"/>
                    <a:gd name="connsiteX13" fmla="*/ 0 w 24453"/>
                    <a:gd name="connsiteY13" fmla="*/ 39861 h 42189"/>
                    <a:gd name="connsiteX14" fmla="*/ 2093 w 24453"/>
                    <a:gd name="connsiteY14" fmla="*/ 31852 h 42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453" h="42189">
                      <a:moveTo>
                        <a:pt x="2093" y="31852"/>
                      </a:moveTo>
                      <a:cubicBezTo>
                        <a:pt x="3711" y="32876"/>
                        <a:pt x="6851" y="33994"/>
                        <a:pt x="9610" y="33994"/>
                      </a:cubicBezTo>
                      <a:cubicBezTo>
                        <a:pt x="12370" y="33994"/>
                        <a:pt x="14178" y="32783"/>
                        <a:pt x="14178" y="30268"/>
                      </a:cubicBezTo>
                      <a:cubicBezTo>
                        <a:pt x="14178" y="28219"/>
                        <a:pt x="12941" y="26822"/>
                        <a:pt x="9325" y="24773"/>
                      </a:cubicBezTo>
                      <a:cubicBezTo>
                        <a:pt x="2474" y="20955"/>
                        <a:pt x="856" y="16764"/>
                        <a:pt x="856" y="12946"/>
                      </a:cubicBezTo>
                      <a:cubicBezTo>
                        <a:pt x="856" y="5588"/>
                        <a:pt x="6280" y="0"/>
                        <a:pt x="14653" y="0"/>
                      </a:cubicBezTo>
                      <a:cubicBezTo>
                        <a:pt x="18174" y="0"/>
                        <a:pt x="20933" y="838"/>
                        <a:pt x="23122" y="1863"/>
                      </a:cubicBezTo>
                      <a:lnTo>
                        <a:pt x="21124" y="9872"/>
                      </a:lnTo>
                      <a:cubicBezTo>
                        <a:pt x="19506" y="8941"/>
                        <a:pt x="17508" y="8196"/>
                        <a:pt x="15319" y="8196"/>
                      </a:cubicBezTo>
                      <a:cubicBezTo>
                        <a:pt x="12465" y="8196"/>
                        <a:pt x="11133" y="9872"/>
                        <a:pt x="11133" y="11735"/>
                      </a:cubicBezTo>
                      <a:cubicBezTo>
                        <a:pt x="11133" y="13597"/>
                        <a:pt x="12084" y="14622"/>
                        <a:pt x="15985" y="16857"/>
                      </a:cubicBezTo>
                      <a:cubicBezTo>
                        <a:pt x="22170" y="20303"/>
                        <a:pt x="24454" y="24587"/>
                        <a:pt x="24454" y="29244"/>
                      </a:cubicBezTo>
                      <a:cubicBezTo>
                        <a:pt x="24454" y="37626"/>
                        <a:pt x="18269" y="42189"/>
                        <a:pt x="9610" y="42189"/>
                      </a:cubicBezTo>
                      <a:cubicBezTo>
                        <a:pt x="6090" y="42189"/>
                        <a:pt x="1998" y="41258"/>
                        <a:pt x="0" y="39861"/>
                      </a:cubicBezTo>
                      <a:lnTo>
                        <a:pt x="2093" y="31852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0" name="Forma libre 19">
                  <a:extLst>
                    <a:ext uri="{FF2B5EF4-FFF2-40B4-BE49-F238E27FC236}">
                      <a16:creationId xmlns:a16="http://schemas.microsoft.com/office/drawing/2014/main" id="{3252B91B-496F-644A-A312-7FD7960450A8}"/>
                    </a:ext>
                  </a:extLst>
                </p:cNvPr>
                <p:cNvSpPr/>
                <p:nvPr/>
              </p:nvSpPr>
              <p:spPr>
                <a:xfrm>
                  <a:off x="3271368" y="2501900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7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1" name="Forma libre 20">
                  <a:extLst>
                    <a:ext uri="{FF2B5EF4-FFF2-40B4-BE49-F238E27FC236}">
                      <a16:creationId xmlns:a16="http://schemas.microsoft.com/office/drawing/2014/main" id="{353C7FB0-8970-88DB-D55C-ADBA423F2D34}"/>
                    </a:ext>
                  </a:extLst>
                </p:cNvPr>
                <p:cNvSpPr/>
                <p:nvPr/>
              </p:nvSpPr>
              <p:spPr>
                <a:xfrm>
                  <a:off x="3287642" y="2507674"/>
                  <a:ext cx="24358" cy="52620"/>
                </a:xfrm>
                <a:custGeom>
                  <a:avLst/>
                  <a:gdLst>
                    <a:gd name="connsiteX0" fmla="*/ 16176 w 24358"/>
                    <a:gd name="connsiteY0" fmla="*/ 0 h 52620"/>
                    <a:gd name="connsiteX1" fmla="*/ 16176 w 24358"/>
                    <a:gd name="connsiteY1" fmla="*/ 11083 h 52620"/>
                    <a:gd name="connsiteX2" fmla="*/ 24359 w 24358"/>
                    <a:gd name="connsiteY2" fmla="*/ 11083 h 52620"/>
                    <a:gd name="connsiteX3" fmla="*/ 24359 w 24358"/>
                    <a:gd name="connsiteY3" fmla="*/ 18906 h 52620"/>
                    <a:gd name="connsiteX4" fmla="*/ 16176 w 24358"/>
                    <a:gd name="connsiteY4" fmla="*/ 18906 h 52620"/>
                    <a:gd name="connsiteX5" fmla="*/ 16176 w 24358"/>
                    <a:gd name="connsiteY5" fmla="*/ 37626 h 52620"/>
                    <a:gd name="connsiteX6" fmla="*/ 20458 w 24358"/>
                    <a:gd name="connsiteY6" fmla="*/ 43586 h 52620"/>
                    <a:gd name="connsiteX7" fmla="*/ 23407 w 24358"/>
                    <a:gd name="connsiteY7" fmla="*/ 43307 h 52620"/>
                    <a:gd name="connsiteX8" fmla="*/ 23407 w 24358"/>
                    <a:gd name="connsiteY8" fmla="*/ 51875 h 52620"/>
                    <a:gd name="connsiteX9" fmla="*/ 16652 w 24358"/>
                    <a:gd name="connsiteY9" fmla="*/ 52620 h 52620"/>
                    <a:gd name="connsiteX10" fmla="*/ 8564 w 24358"/>
                    <a:gd name="connsiteY10" fmla="*/ 50013 h 52620"/>
                    <a:gd name="connsiteX11" fmla="*/ 4948 w 24358"/>
                    <a:gd name="connsiteY11" fmla="*/ 38278 h 52620"/>
                    <a:gd name="connsiteX12" fmla="*/ 4948 w 24358"/>
                    <a:gd name="connsiteY12" fmla="*/ 18906 h 52620"/>
                    <a:gd name="connsiteX13" fmla="*/ 0 w 24358"/>
                    <a:gd name="connsiteY13" fmla="*/ 18906 h 52620"/>
                    <a:gd name="connsiteX14" fmla="*/ 0 w 24358"/>
                    <a:gd name="connsiteY14" fmla="*/ 11083 h 52620"/>
                    <a:gd name="connsiteX15" fmla="*/ 4948 w 24358"/>
                    <a:gd name="connsiteY15" fmla="*/ 11083 h 52620"/>
                    <a:gd name="connsiteX16" fmla="*/ 4948 w 24358"/>
                    <a:gd name="connsiteY16" fmla="*/ 2608 h 52620"/>
                    <a:gd name="connsiteX17" fmla="*/ 16176 w 24358"/>
                    <a:gd name="connsiteY17" fmla="*/ 0 h 5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358" h="52620">
                      <a:moveTo>
                        <a:pt x="16176" y="0"/>
                      </a:moveTo>
                      <a:lnTo>
                        <a:pt x="16176" y="11083"/>
                      </a:lnTo>
                      <a:lnTo>
                        <a:pt x="24359" y="11083"/>
                      </a:lnTo>
                      <a:lnTo>
                        <a:pt x="24359" y="18906"/>
                      </a:lnTo>
                      <a:lnTo>
                        <a:pt x="16176" y="18906"/>
                      </a:lnTo>
                      <a:lnTo>
                        <a:pt x="16176" y="37626"/>
                      </a:lnTo>
                      <a:cubicBezTo>
                        <a:pt x="16176" y="42376"/>
                        <a:pt x="18269" y="43586"/>
                        <a:pt x="20458" y="43586"/>
                      </a:cubicBezTo>
                      <a:cubicBezTo>
                        <a:pt x="21599" y="43586"/>
                        <a:pt x="22456" y="43586"/>
                        <a:pt x="23407" y="43307"/>
                      </a:cubicBezTo>
                      <a:lnTo>
                        <a:pt x="23407" y="51875"/>
                      </a:lnTo>
                      <a:cubicBezTo>
                        <a:pt x="21980" y="52248"/>
                        <a:pt x="19601" y="52620"/>
                        <a:pt x="16652" y="52620"/>
                      </a:cubicBezTo>
                      <a:cubicBezTo>
                        <a:pt x="13416" y="52620"/>
                        <a:pt x="10562" y="51875"/>
                        <a:pt x="8564" y="50013"/>
                      </a:cubicBezTo>
                      <a:cubicBezTo>
                        <a:pt x="6280" y="47871"/>
                        <a:pt x="4948" y="44704"/>
                        <a:pt x="4948" y="38278"/>
                      </a:cubicBezTo>
                      <a:lnTo>
                        <a:pt x="4948" y="18906"/>
                      </a:lnTo>
                      <a:lnTo>
                        <a:pt x="0" y="18906"/>
                      </a:lnTo>
                      <a:lnTo>
                        <a:pt x="0" y="11083"/>
                      </a:lnTo>
                      <a:lnTo>
                        <a:pt x="4948" y="11083"/>
                      </a:lnTo>
                      <a:lnTo>
                        <a:pt x="4948" y="2608"/>
                      </a:lnTo>
                      <a:lnTo>
                        <a:pt x="16176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2" name="Forma libre 21">
                  <a:extLst>
                    <a:ext uri="{FF2B5EF4-FFF2-40B4-BE49-F238E27FC236}">
                      <a16:creationId xmlns:a16="http://schemas.microsoft.com/office/drawing/2014/main" id="{E6168EF9-35F8-E10F-96C7-E676EE2D9557}"/>
                    </a:ext>
                  </a:extLst>
                </p:cNvPr>
                <p:cNvSpPr/>
                <p:nvPr/>
              </p:nvSpPr>
              <p:spPr>
                <a:xfrm>
                  <a:off x="3317041" y="2501900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7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3" name="Forma libre 22">
                  <a:extLst>
                    <a:ext uri="{FF2B5EF4-FFF2-40B4-BE49-F238E27FC236}">
                      <a16:creationId xmlns:a16="http://schemas.microsoft.com/office/drawing/2014/main" id="{BB2183E4-AE25-8407-336C-407AAD912903}"/>
                    </a:ext>
                  </a:extLst>
                </p:cNvPr>
                <p:cNvSpPr/>
                <p:nvPr/>
              </p:nvSpPr>
              <p:spPr>
                <a:xfrm>
                  <a:off x="3332744" y="2518757"/>
                  <a:ext cx="33017" cy="40978"/>
                </a:xfrm>
                <a:custGeom>
                  <a:avLst/>
                  <a:gdLst>
                    <a:gd name="connsiteX0" fmla="*/ 11989 w 33017"/>
                    <a:gd name="connsiteY0" fmla="*/ 0 h 40978"/>
                    <a:gd name="connsiteX1" fmla="*/ 15129 w 33017"/>
                    <a:gd name="connsiteY1" fmla="*/ 18254 h 40978"/>
                    <a:gd name="connsiteX2" fmla="*/ 16937 w 33017"/>
                    <a:gd name="connsiteY2" fmla="*/ 29710 h 40978"/>
                    <a:gd name="connsiteX3" fmla="*/ 17127 w 33017"/>
                    <a:gd name="connsiteY3" fmla="*/ 29710 h 40978"/>
                    <a:gd name="connsiteX4" fmla="*/ 18745 w 33017"/>
                    <a:gd name="connsiteY4" fmla="*/ 18254 h 40978"/>
                    <a:gd name="connsiteX5" fmla="*/ 21980 w 33017"/>
                    <a:gd name="connsiteY5" fmla="*/ 0 h 40978"/>
                    <a:gd name="connsiteX6" fmla="*/ 33018 w 33017"/>
                    <a:gd name="connsiteY6" fmla="*/ 0 h 40978"/>
                    <a:gd name="connsiteX7" fmla="*/ 21790 w 33017"/>
                    <a:gd name="connsiteY7" fmla="*/ 40979 h 40978"/>
                    <a:gd name="connsiteX8" fmla="*/ 11418 w 33017"/>
                    <a:gd name="connsiteY8" fmla="*/ 40979 h 40978"/>
                    <a:gd name="connsiteX9" fmla="*/ 0 w 33017"/>
                    <a:gd name="connsiteY9" fmla="*/ 0 h 40978"/>
                    <a:gd name="connsiteX10" fmla="*/ 11894 w 33017"/>
                    <a:gd name="connsiteY10" fmla="*/ 0 h 4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017" h="40978">
                      <a:moveTo>
                        <a:pt x="11989" y="0"/>
                      </a:moveTo>
                      <a:lnTo>
                        <a:pt x="15129" y="18254"/>
                      </a:lnTo>
                      <a:cubicBezTo>
                        <a:pt x="15700" y="21979"/>
                        <a:pt x="16366" y="25612"/>
                        <a:pt x="16937" y="29710"/>
                      </a:cubicBezTo>
                      <a:lnTo>
                        <a:pt x="17127" y="29710"/>
                      </a:lnTo>
                      <a:cubicBezTo>
                        <a:pt x="17603" y="25519"/>
                        <a:pt x="18174" y="22073"/>
                        <a:pt x="18745" y="18254"/>
                      </a:cubicBezTo>
                      <a:lnTo>
                        <a:pt x="21980" y="0"/>
                      </a:lnTo>
                      <a:lnTo>
                        <a:pt x="33018" y="0"/>
                      </a:lnTo>
                      <a:lnTo>
                        <a:pt x="21790" y="40979"/>
                      </a:lnTo>
                      <a:lnTo>
                        <a:pt x="11418" y="40979"/>
                      </a:lnTo>
                      <a:lnTo>
                        <a:pt x="0" y="0"/>
                      </a:lnTo>
                      <a:lnTo>
                        <a:pt x="11894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4" name="Forma libre 23">
                  <a:extLst>
                    <a:ext uri="{FF2B5EF4-FFF2-40B4-BE49-F238E27FC236}">
                      <a16:creationId xmlns:a16="http://schemas.microsoft.com/office/drawing/2014/main" id="{8D63A392-01CC-06B1-6033-1C9649B3359A}"/>
                    </a:ext>
                  </a:extLst>
                </p:cNvPr>
                <p:cNvSpPr/>
                <p:nvPr/>
              </p:nvSpPr>
              <p:spPr>
                <a:xfrm>
                  <a:off x="3367093" y="2518105"/>
                  <a:ext cx="31209" cy="42282"/>
                </a:xfrm>
                <a:custGeom>
                  <a:avLst/>
                  <a:gdLst>
                    <a:gd name="connsiteX0" fmla="*/ 21029 w 31209"/>
                    <a:gd name="connsiteY0" fmla="*/ 41631 h 42282"/>
                    <a:gd name="connsiteX1" fmla="*/ 20458 w 31209"/>
                    <a:gd name="connsiteY1" fmla="*/ 37626 h 42282"/>
                    <a:gd name="connsiteX2" fmla="*/ 20267 w 31209"/>
                    <a:gd name="connsiteY2" fmla="*/ 37626 h 42282"/>
                    <a:gd name="connsiteX3" fmla="*/ 11038 w 31209"/>
                    <a:gd name="connsiteY3" fmla="*/ 42283 h 42282"/>
                    <a:gd name="connsiteX4" fmla="*/ 0 w 31209"/>
                    <a:gd name="connsiteY4" fmla="*/ 29803 h 42282"/>
                    <a:gd name="connsiteX5" fmla="*/ 19221 w 31209"/>
                    <a:gd name="connsiteY5" fmla="*/ 14529 h 42282"/>
                    <a:gd name="connsiteX6" fmla="*/ 19221 w 31209"/>
                    <a:gd name="connsiteY6" fmla="*/ 13597 h 42282"/>
                    <a:gd name="connsiteX7" fmla="*/ 13321 w 31209"/>
                    <a:gd name="connsiteY7" fmla="*/ 8103 h 42282"/>
                    <a:gd name="connsiteX8" fmla="*/ 4758 w 31209"/>
                    <a:gd name="connsiteY8" fmla="*/ 10431 h 42282"/>
                    <a:gd name="connsiteX9" fmla="*/ 2664 w 31209"/>
                    <a:gd name="connsiteY9" fmla="*/ 3073 h 42282"/>
                    <a:gd name="connsiteX10" fmla="*/ 15700 w 31209"/>
                    <a:gd name="connsiteY10" fmla="*/ 0 h 42282"/>
                    <a:gd name="connsiteX11" fmla="*/ 30544 w 31209"/>
                    <a:gd name="connsiteY11" fmla="*/ 17043 h 42282"/>
                    <a:gd name="connsiteX12" fmla="*/ 30544 w 31209"/>
                    <a:gd name="connsiteY12" fmla="*/ 32317 h 42282"/>
                    <a:gd name="connsiteX13" fmla="*/ 31210 w 31209"/>
                    <a:gd name="connsiteY13" fmla="*/ 41724 h 42282"/>
                    <a:gd name="connsiteX14" fmla="*/ 21124 w 31209"/>
                    <a:gd name="connsiteY14" fmla="*/ 41724 h 42282"/>
                    <a:gd name="connsiteX15" fmla="*/ 19506 w 31209"/>
                    <a:gd name="connsiteY15" fmla="*/ 21700 h 42282"/>
                    <a:gd name="connsiteX16" fmla="*/ 10562 w 31209"/>
                    <a:gd name="connsiteY16" fmla="*/ 28685 h 42282"/>
                    <a:gd name="connsiteX17" fmla="*/ 14558 w 31209"/>
                    <a:gd name="connsiteY17" fmla="*/ 34273 h 42282"/>
                    <a:gd name="connsiteX18" fmla="*/ 19221 w 31209"/>
                    <a:gd name="connsiteY18" fmla="*/ 30734 h 42282"/>
                    <a:gd name="connsiteX19" fmla="*/ 19506 w 31209"/>
                    <a:gd name="connsiteY19" fmla="*/ 28778 h 42282"/>
                    <a:gd name="connsiteX20" fmla="*/ 19506 w 31209"/>
                    <a:gd name="connsiteY20" fmla="*/ 21607 h 42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9" h="42282">
                      <a:moveTo>
                        <a:pt x="21029" y="41631"/>
                      </a:moveTo>
                      <a:lnTo>
                        <a:pt x="20458" y="37626"/>
                      </a:lnTo>
                      <a:lnTo>
                        <a:pt x="20267" y="37626"/>
                      </a:lnTo>
                      <a:cubicBezTo>
                        <a:pt x="17984" y="40792"/>
                        <a:pt x="14749" y="42283"/>
                        <a:pt x="11038" y="42283"/>
                      </a:cubicBezTo>
                      <a:cubicBezTo>
                        <a:pt x="4662" y="42283"/>
                        <a:pt x="0" y="37067"/>
                        <a:pt x="0" y="29803"/>
                      </a:cubicBezTo>
                      <a:cubicBezTo>
                        <a:pt x="0" y="19092"/>
                        <a:pt x="9705" y="14622"/>
                        <a:pt x="19221" y="14529"/>
                      </a:cubicBezTo>
                      <a:lnTo>
                        <a:pt x="19221" y="13597"/>
                      </a:lnTo>
                      <a:cubicBezTo>
                        <a:pt x="19221" y="10431"/>
                        <a:pt x="17222" y="8103"/>
                        <a:pt x="13321" y="8103"/>
                      </a:cubicBezTo>
                      <a:cubicBezTo>
                        <a:pt x="9991" y="8103"/>
                        <a:pt x="7232" y="8941"/>
                        <a:pt x="4758" y="10431"/>
                      </a:cubicBezTo>
                      <a:lnTo>
                        <a:pt x="2664" y="3073"/>
                      </a:lnTo>
                      <a:cubicBezTo>
                        <a:pt x="4948" y="1770"/>
                        <a:pt x="9896" y="0"/>
                        <a:pt x="15700" y="0"/>
                      </a:cubicBezTo>
                      <a:cubicBezTo>
                        <a:pt x="28450" y="0"/>
                        <a:pt x="30544" y="8755"/>
                        <a:pt x="30544" y="17043"/>
                      </a:cubicBezTo>
                      <a:lnTo>
                        <a:pt x="30544" y="32317"/>
                      </a:lnTo>
                      <a:cubicBezTo>
                        <a:pt x="30544" y="35577"/>
                        <a:pt x="30734" y="38930"/>
                        <a:pt x="31210" y="41724"/>
                      </a:cubicBezTo>
                      <a:lnTo>
                        <a:pt x="21124" y="41724"/>
                      </a:lnTo>
                      <a:close/>
                      <a:moveTo>
                        <a:pt x="19506" y="21700"/>
                      </a:moveTo>
                      <a:cubicBezTo>
                        <a:pt x="15700" y="21700"/>
                        <a:pt x="10562" y="22911"/>
                        <a:pt x="10562" y="28685"/>
                      </a:cubicBezTo>
                      <a:cubicBezTo>
                        <a:pt x="10562" y="32783"/>
                        <a:pt x="12846" y="34273"/>
                        <a:pt x="14558" y="34273"/>
                      </a:cubicBezTo>
                      <a:cubicBezTo>
                        <a:pt x="16366" y="34273"/>
                        <a:pt x="18459" y="33155"/>
                        <a:pt x="19221" y="30734"/>
                      </a:cubicBezTo>
                      <a:cubicBezTo>
                        <a:pt x="19411" y="30175"/>
                        <a:pt x="19506" y="29523"/>
                        <a:pt x="19506" y="28778"/>
                      </a:cubicBezTo>
                      <a:lnTo>
                        <a:pt x="19506" y="2160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5" name="Forma libre 24">
                  <a:extLst>
                    <a:ext uri="{FF2B5EF4-FFF2-40B4-BE49-F238E27FC236}">
                      <a16:creationId xmlns:a16="http://schemas.microsoft.com/office/drawing/2014/main" id="{ADD47891-7F56-0025-FC80-A2E35A00983D}"/>
                    </a:ext>
                  </a:extLst>
                </p:cNvPr>
                <p:cNvSpPr/>
                <p:nvPr/>
              </p:nvSpPr>
              <p:spPr>
                <a:xfrm>
                  <a:off x="3417904" y="2502645"/>
                  <a:ext cx="27689" cy="57556"/>
                </a:xfrm>
                <a:custGeom>
                  <a:avLst/>
                  <a:gdLst>
                    <a:gd name="connsiteX0" fmla="*/ 27594 w 27689"/>
                    <a:gd name="connsiteY0" fmla="*/ 56066 h 57556"/>
                    <a:gd name="connsiteX1" fmla="*/ 19411 w 27689"/>
                    <a:gd name="connsiteY1" fmla="*/ 57556 h 57556"/>
                    <a:gd name="connsiteX2" fmla="*/ 0 w 27689"/>
                    <a:gd name="connsiteY2" fmla="*/ 29430 h 57556"/>
                    <a:gd name="connsiteX3" fmla="*/ 20362 w 27689"/>
                    <a:gd name="connsiteY3" fmla="*/ 0 h 57556"/>
                    <a:gd name="connsiteX4" fmla="*/ 27594 w 27689"/>
                    <a:gd name="connsiteY4" fmla="*/ 1397 h 57556"/>
                    <a:gd name="connsiteX5" fmla="*/ 26167 w 27689"/>
                    <a:gd name="connsiteY5" fmla="*/ 6799 h 57556"/>
                    <a:gd name="connsiteX6" fmla="*/ 20362 w 27689"/>
                    <a:gd name="connsiteY6" fmla="*/ 5588 h 57556"/>
                    <a:gd name="connsiteX7" fmla="*/ 7041 w 27689"/>
                    <a:gd name="connsiteY7" fmla="*/ 28778 h 57556"/>
                    <a:gd name="connsiteX8" fmla="*/ 20553 w 27689"/>
                    <a:gd name="connsiteY8" fmla="*/ 51782 h 57556"/>
                    <a:gd name="connsiteX9" fmla="*/ 26642 w 27689"/>
                    <a:gd name="connsiteY9" fmla="*/ 50478 h 57556"/>
                    <a:gd name="connsiteX10" fmla="*/ 27689 w 27689"/>
                    <a:gd name="connsiteY10" fmla="*/ 55973 h 5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689" h="57556">
                      <a:moveTo>
                        <a:pt x="27594" y="56066"/>
                      </a:moveTo>
                      <a:cubicBezTo>
                        <a:pt x="25786" y="56998"/>
                        <a:pt x="22932" y="57556"/>
                        <a:pt x="19411" y="57556"/>
                      </a:cubicBezTo>
                      <a:cubicBezTo>
                        <a:pt x="8088" y="57556"/>
                        <a:pt x="0" y="48616"/>
                        <a:pt x="0" y="29430"/>
                      </a:cubicBezTo>
                      <a:cubicBezTo>
                        <a:pt x="0" y="7171"/>
                        <a:pt x="11323" y="0"/>
                        <a:pt x="20362" y="0"/>
                      </a:cubicBezTo>
                      <a:cubicBezTo>
                        <a:pt x="23883" y="0"/>
                        <a:pt x="26357" y="652"/>
                        <a:pt x="27594" y="1397"/>
                      </a:cubicBezTo>
                      <a:lnTo>
                        <a:pt x="26167" y="6799"/>
                      </a:lnTo>
                      <a:cubicBezTo>
                        <a:pt x="24835" y="6240"/>
                        <a:pt x="23312" y="5588"/>
                        <a:pt x="20362" y="5588"/>
                      </a:cubicBezTo>
                      <a:cubicBezTo>
                        <a:pt x="14178" y="5588"/>
                        <a:pt x="7041" y="11455"/>
                        <a:pt x="7041" y="28778"/>
                      </a:cubicBezTo>
                      <a:cubicBezTo>
                        <a:pt x="7041" y="46101"/>
                        <a:pt x="13512" y="51782"/>
                        <a:pt x="20553" y="51782"/>
                      </a:cubicBezTo>
                      <a:cubicBezTo>
                        <a:pt x="23027" y="51782"/>
                        <a:pt x="25310" y="51223"/>
                        <a:pt x="26642" y="50478"/>
                      </a:cubicBezTo>
                      <a:lnTo>
                        <a:pt x="27689" y="5597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6" name="Forma libre 25">
                  <a:extLst>
                    <a:ext uri="{FF2B5EF4-FFF2-40B4-BE49-F238E27FC236}">
                      <a16:creationId xmlns:a16="http://schemas.microsoft.com/office/drawing/2014/main" id="{6B2E892A-38B3-D72D-7F38-CCC2E63C760C}"/>
                    </a:ext>
                  </a:extLst>
                </p:cNvPr>
                <p:cNvSpPr/>
                <p:nvPr/>
              </p:nvSpPr>
              <p:spPr>
                <a:xfrm>
                  <a:off x="3448353" y="2518477"/>
                  <a:ext cx="27308" cy="41910"/>
                </a:xfrm>
                <a:custGeom>
                  <a:avLst/>
                  <a:gdLst>
                    <a:gd name="connsiteX0" fmla="*/ 27213 w 27308"/>
                    <a:gd name="connsiteY0" fmla="*/ 20955 h 41910"/>
                    <a:gd name="connsiteX1" fmla="*/ 13416 w 27308"/>
                    <a:gd name="connsiteY1" fmla="*/ 41910 h 41910"/>
                    <a:gd name="connsiteX2" fmla="*/ 0 w 27308"/>
                    <a:gd name="connsiteY2" fmla="*/ 21048 h 41910"/>
                    <a:gd name="connsiteX3" fmla="*/ 13892 w 27308"/>
                    <a:gd name="connsiteY3" fmla="*/ 0 h 41910"/>
                    <a:gd name="connsiteX4" fmla="*/ 27309 w 27308"/>
                    <a:gd name="connsiteY4" fmla="*/ 20955 h 41910"/>
                    <a:gd name="connsiteX5" fmla="*/ 6565 w 27308"/>
                    <a:gd name="connsiteY5" fmla="*/ 20955 h 41910"/>
                    <a:gd name="connsiteX6" fmla="*/ 13797 w 27308"/>
                    <a:gd name="connsiteY6" fmla="*/ 36788 h 41910"/>
                    <a:gd name="connsiteX7" fmla="*/ 20553 w 27308"/>
                    <a:gd name="connsiteY7" fmla="*/ 20955 h 41910"/>
                    <a:gd name="connsiteX8" fmla="*/ 13607 w 27308"/>
                    <a:gd name="connsiteY8" fmla="*/ 5215 h 41910"/>
                    <a:gd name="connsiteX9" fmla="*/ 6565 w 27308"/>
                    <a:gd name="connsiteY9" fmla="*/ 20955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08" h="41910">
                      <a:moveTo>
                        <a:pt x="27213" y="20955"/>
                      </a:moveTo>
                      <a:cubicBezTo>
                        <a:pt x="27213" y="36601"/>
                        <a:pt x="19792" y="41910"/>
                        <a:pt x="13416" y="41910"/>
                      </a:cubicBezTo>
                      <a:cubicBezTo>
                        <a:pt x="5995" y="41910"/>
                        <a:pt x="0" y="35298"/>
                        <a:pt x="0" y="21048"/>
                      </a:cubicBezTo>
                      <a:cubicBezTo>
                        <a:pt x="0" y="6799"/>
                        <a:pt x="6756" y="0"/>
                        <a:pt x="13892" y="0"/>
                      </a:cubicBezTo>
                      <a:cubicBezTo>
                        <a:pt x="21029" y="0"/>
                        <a:pt x="27309" y="6799"/>
                        <a:pt x="27309" y="20955"/>
                      </a:cubicBezTo>
                      <a:close/>
                      <a:moveTo>
                        <a:pt x="6565" y="20955"/>
                      </a:moveTo>
                      <a:cubicBezTo>
                        <a:pt x="6565" y="27661"/>
                        <a:pt x="7802" y="36788"/>
                        <a:pt x="13797" y="36788"/>
                      </a:cubicBezTo>
                      <a:cubicBezTo>
                        <a:pt x="19411" y="36788"/>
                        <a:pt x="20553" y="27195"/>
                        <a:pt x="20553" y="20955"/>
                      </a:cubicBezTo>
                      <a:cubicBezTo>
                        <a:pt x="20553" y="14715"/>
                        <a:pt x="19411" y="5215"/>
                        <a:pt x="13607" y="5215"/>
                      </a:cubicBezTo>
                      <a:cubicBezTo>
                        <a:pt x="7802" y="5215"/>
                        <a:pt x="6565" y="14808"/>
                        <a:pt x="6565" y="20955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7" name="Forma libre 26">
                  <a:extLst>
                    <a:ext uri="{FF2B5EF4-FFF2-40B4-BE49-F238E27FC236}">
                      <a16:creationId xmlns:a16="http://schemas.microsoft.com/office/drawing/2014/main" id="{9A811BCC-5BDC-5AC7-9B0D-4CF9617CFA33}"/>
                    </a:ext>
                  </a:extLst>
                </p:cNvPr>
                <p:cNvSpPr/>
                <p:nvPr/>
              </p:nvSpPr>
              <p:spPr>
                <a:xfrm>
                  <a:off x="3482608" y="2518477"/>
                  <a:ext cx="44150" cy="41258"/>
                </a:xfrm>
                <a:custGeom>
                  <a:avLst/>
                  <a:gdLst>
                    <a:gd name="connsiteX0" fmla="*/ 381 w 44150"/>
                    <a:gd name="connsiteY0" fmla="*/ 11176 h 41258"/>
                    <a:gd name="connsiteX1" fmla="*/ 0 w 44150"/>
                    <a:gd name="connsiteY1" fmla="*/ 652 h 41258"/>
                    <a:gd name="connsiteX2" fmla="*/ 5709 w 44150"/>
                    <a:gd name="connsiteY2" fmla="*/ 652 h 41258"/>
                    <a:gd name="connsiteX3" fmla="*/ 6090 w 44150"/>
                    <a:gd name="connsiteY3" fmla="*/ 5681 h 41258"/>
                    <a:gd name="connsiteX4" fmla="*/ 6280 w 44150"/>
                    <a:gd name="connsiteY4" fmla="*/ 5681 h 41258"/>
                    <a:gd name="connsiteX5" fmla="*/ 15605 w 44150"/>
                    <a:gd name="connsiteY5" fmla="*/ 0 h 41258"/>
                    <a:gd name="connsiteX6" fmla="*/ 24264 w 44150"/>
                    <a:gd name="connsiteY6" fmla="*/ 6240 h 41258"/>
                    <a:gd name="connsiteX7" fmla="*/ 24454 w 44150"/>
                    <a:gd name="connsiteY7" fmla="*/ 6240 h 41258"/>
                    <a:gd name="connsiteX8" fmla="*/ 28546 w 44150"/>
                    <a:gd name="connsiteY8" fmla="*/ 1583 h 41258"/>
                    <a:gd name="connsiteX9" fmla="*/ 34255 w 44150"/>
                    <a:gd name="connsiteY9" fmla="*/ 0 h 41258"/>
                    <a:gd name="connsiteX10" fmla="*/ 44150 w 44150"/>
                    <a:gd name="connsiteY10" fmla="*/ 14343 h 41258"/>
                    <a:gd name="connsiteX11" fmla="*/ 44150 w 44150"/>
                    <a:gd name="connsiteY11" fmla="*/ 41258 h 41258"/>
                    <a:gd name="connsiteX12" fmla="*/ 37680 w 44150"/>
                    <a:gd name="connsiteY12" fmla="*/ 41258 h 41258"/>
                    <a:gd name="connsiteX13" fmla="*/ 37680 w 44150"/>
                    <a:gd name="connsiteY13" fmla="*/ 15833 h 41258"/>
                    <a:gd name="connsiteX14" fmla="*/ 31876 w 44150"/>
                    <a:gd name="connsiteY14" fmla="*/ 5402 h 41258"/>
                    <a:gd name="connsiteX15" fmla="*/ 25786 w 44150"/>
                    <a:gd name="connsiteY15" fmla="*/ 11455 h 41258"/>
                    <a:gd name="connsiteX16" fmla="*/ 25501 w 44150"/>
                    <a:gd name="connsiteY16" fmla="*/ 15181 h 41258"/>
                    <a:gd name="connsiteX17" fmla="*/ 25501 w 44150"/>
                    <a:gd name="connsiteY17" fmla="*/ 41258 h 41258"/>
                    <a:gd name="connsiteX18" fmla="*/ 19030 w 44150"/>
                    <a:gd name="connsiteY18" fmla="*/ 41258 h 41258"/>
                    <a:gd name="connsiteX19" fmla="*/ 19030 w 44150"/>
                    <a:gd name="connsiteY19" fmla="*/ 14715 h 41258"/>
                    <a:gd name="connsiteX20" fmla="*/ 13321 w 44150"/>
                    <a:gd name="connsiteY20" fmla="*/ 5495 h 41258"/>
                    <a:gd name="connsiteX21" fmla="*/ 7136 w 44150"/>
                    <a:gd name="connsiteY21" fmla="*/ 12014 h 41258"/>
                    <a:gd name="connsiteX22" fmla="*/ 6851 w 44150"/>
                    <a:gd name="connsiteY22" fmla="*/ 15553 h 41258"/>
                    <a:gd name="connsiteX23" fmla="*/ 6851 w 44150"/>
                    <a:gd name="connsiteY23" fmla="*/ 41258 h 41258"/>
                    <a:gd name="connsiteX24" fmla="*/ 381 w 44150"/>
                    <a:gd name="connsiteY24" fmla="*/ 41258 h 41258"/>
                    <a:gd name="connsiteX25" fmla="*/ 381 w 44150"/>
                    <a:gd name="connsiteY25" fmla="*/ 11176 h 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4150" h="41258">
                      <a:moveTo>
                        <a:pt x="381" y="11176"/>
                      </a:moveTo>
                      <a:cubicBezTo>
                        <a:pt x="381" y="6426"/>
                        <a:pt x="95" y="4005"/>
                        <a:pt x="0" y="652"/>
                      </a:cubicBezTo>
                      <a:lnTo>
                        <a:pt x="5709" y="652"/>
                      </a:lnTo>
                      <a:lnTo>
                        <a:pt x="6090" y="5681"/>
                      </a:lnTo>
                      <a:lnTo>
                        <a:pt x="6280" y="5681"/>
                      </a:lnTo>
                      <a:cubicBezTo>
                        <a:pt x="8088" y="2421"/>
                        <a:pt x="11228" y="0"/>
                        <a:pt x="15605" y="0"/>
                      </a:cubicBezTo>
                      <a:cubicBezTo>
                        <a:pt x="19506" y="0"/>
                        <a:pt x="22741" y="1863"/>
                        <a:pt x="24264" y="6240"/>
                      </a:cubicBezTo>
                      <a:lnTo>
                        <a:pt x="24454" y="6240"/>
                      </a:lnTo>
                      <a:cubicBezTo>
                        <a:pt x="25596" y="4191"/>
                        <a:pt x="27023" y="2608"/>
                        <a:pt x="28546" y="1583"/>
                      </a:cubicBezTo>
                      <a:cubicBezTo>
                        <a:pt x="30163" y="466"/>
                        <a:pt x="32161" y="0"/>
                        <a:pt x="34255" y="0"/>
                      </a:cubicBezTo>
                      <a:cubicBezTo>
                        <a:pt x="39773" y="0"/>
                        <a:pt x="44150" y="4005"/>
                        <a:pt x="44150" y="14343"/>
                      </a:cubicBezTo>
                      <a:lnTo>
                        <a:pt x="44150" y="41258"/>
                      </a:lnTo>
                      <a:lnTo>
                        <a:pt x="37680" y="41258"/>
                      </a:lnTo>
                      <a:lnTo>
                        <a:pt x="37680" y="15833"/>
                      </a:lnTo>
                      <a:cubicBezTo>
                        <a:pt x="37680" y="10524"/>
                        <a:pt x="36919" y="5402"/>
                        <a:pt x="31876" y="5402"/>
                      </a:cubicBezTo>
                      <a:cubicBezTo>
                        <a:pt x="29116" y="5402"/>
                        <a:pt x="26738" y="7637"/>
                        <a:pt x="25786" y="11455"/>
                      </a:cubicBezTo>
                      <a:cubicBezTo>
                        <a:pt x="25596" y="12573"/>
                        <a:pt x="25501" y="13784"/>
                        <a:pt x="25501" y="15181"/>
                      </a:cubicBezTo>
                      <a:lnTo>
                        <a:pt x="25501" y="41258"/>
                      </a:lnTo>
                      <a:lnTo>
                        <a:pt x="19030" y="41258"/>
                      </a:lnTo>
                      <a:lnTo>
                        <a:pt x="19030" y="14715"/>
                      </a:lnTo>
                      <a:cubicBezTo>
                        <a:pt x="19030" y="10152"/>
                        <a:pt x="18174" y="5495"/>
                        <a:pt x="13321" y="5495"/>
                      </a:cubicBezTo>
                      <a:cubicBezTo>
                        <a:pt x="10657" y="5495"/>
                        <a:pt x="7898" y="7730"/>
                        <a:pt x="7136" y="12014"/>
                      </a:cubicBezTo>
                      <a:cubicBezTo>
                        <a:pt x="6946" y="13132"/>
                        <a:pt x="6851" y="14249"/>
                        <a:pt x="6851" y="15553"/>
                      </a:cubicBezTo>
                      <a:lnTo>
                        <a:pt x="6851" y="41258"/>
                      </a:lnTo>
                      <a:lnTo>
                        <a:pt x="381" y="41258"/>
                      </a:lnTo>
                      <a:lnTo>
                        <a:pt x="381" y="1117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8" name="Forma libre 27">
                  <a:extLst>
                    <a:ext uri="{FF2B5EF4-FFF2-40B4-BE49-F238E27FC236}">
                      <a16:creationId xmlns:a16="http://schemas.microsoft.com/office/drawing/2014/main" id="{7F14A614-1AF0-1DB2-9A97-498DBD11D1B8}"/>
                    </a:ext>
                  </a:extLst>
                </p:cNvPr>
                <p:cNvSpPr/>
                <p:nvPr/>
              </p:nvSpPr>
              <p:spPr>
                <a:xfrm>
                  <a:off x="3535607" y="2518477"/>
                  <a:ext cx="27213" cy="57370"/>
                </a:xfrm>
                <a:custGeom>
                  <a:avLst/>
                  <a:gdLst>
                    <a:gd name="connsiteX0" fmla="*/ 381 w 27213"/>
                    <a:gd name="connsiteY0" fmla="*/ 13318 h 57370"/>
                    <a:gd name="connsiteX1" fmla="*/ 0 w 27213"/>
                    <a:gd name="connsiteY1" fmla="*/ 652 h 57370"/>
                    <a:gd name="connsiteX2" fmla="*/ 5899 w 27213"/>
                    <a:gd name="connsiteY2" fmla="*/ 652 h 57370"/>
                    <a:gd name="connsiteX3" fmla="*/ 6280 w 27213"/>
                    <a:gd name="connsiteY3" fmla="*/ 5867 h 57370"/>
                    <a:gd name="connsiteX4" fmla="*/ 6470 w 27213"/>
                    <a:gd name="connsiteY4" fmla="*/ 5867 h 57370"/>
                    <a:gd name="connsiteX5" fmla="*/ 15224 w 27213"/>
                    <a:gd name="connsiteY5" fmla="*/ 0 h 57370"/>
                    <a:gd name="connsiteX6" fmla="*/ 27213 w 27213"/>
                    <a:gd name="connsiteY6" fmla="*/ 20862 h 57370"/>
                    <a:gd name="connsiteX7" fmla="*/ 14368 w 27213"/>
                    <a:gd name="connsiteY7" fmla="*/ 41910 h 57370"/>
                    <a:gd name="connsiteX8" fmla="*/ 7136 w 27213"/>
                    <a:gd name="connsiteY8" fmla="*/ 37253 h 57370"/>
                    <a:gd name="connsiteX9" fmla="*/ 6946 w 27213"/>
                    <a:gd name="connsiteY9" fmla="*/ 37253 h 57370"/>
                    <a:gd name="connsiteX10" fmla="*/ 6946 w 27213"/>
                    <a:gd name="connsiteY10" fmla="*/ 57370 h 57370"/>
                    <a:gd name="connsiteX11" fmla="*/ 381 w 27213"/>
                    <a:gd name="connsiteY11" fmla="*/ 57370 h 57370"/>
                    <a:gd name="connsiteX12" fmla="*/ 381 w 27213"/>
                    <a:gd name="connsiteY12" fmla="*/ 13318 h 57370"/>
                    <a:gd name="connsiteX13" fmla="*/ 6946 w 27213"/>
                    <a:gd name="connsiteY13" fmla="*/ 26357 h 57370"/>
                    <a:gd name="connsiteX14" fmla="*/ 7232 w 27213"/>
                    <a:gd name="connsiteY14" fmla="*/ 29710 h 57370"/>
                    <a:gd name="connsiteX15" fmla="*/ 13321 w 27213"/>
                    <a:gd name="connsiteY15" fmla="*/ 36601 h 57370"/>
                    <a:gd name="connsiteX16" fmla="*/ 20553 w 27213"/>
                    <a:gd name="connsiteY16" fmla="*/ 21048 h 57370"/>
                    <a:gd name="connsiteX17" fmla="*/ 13321 w 27213"/>
                    <a:gd name="connsiteY17" fmla="*/ 5588 h 57370"/>
                    <a:gd name="connsiteX18" fmla="*/ 7232 w 27213"/>
                    <a:gd name="connsiteY18" fmla="*/ 12946 h 57370"/>
                    <a:gd name="connsiteX19" fmla="*/ 7041 w 27213"/>
                    <a:gd name="connsiteY19" fmla="*/ 16019 h 57370"/>
                    <a:gd name="connsiteX20" fmla="*/ 7041 w 27213"/>
                    <a:gd name="connsiteY20" fmla="*/ 26357 h 57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213" h="57370">
                      <a:moveTo>
                        <a:pt x="381" y="13318"/>
                      </a:moveTo>
                      <a:cubicBezTo>
                        <a:pt x="381" y="7078"/>
                        <a:pt x="95" y="3539"/>
                        <a:pt x="0" y="652"/>
                      </a:cubicBezTo>
                      <a:lnTo>
                        <a:pt x="5899" y="652"/>
                      </a:lnTo>
                      <a:lnTo>
                        <a:pt x="6280" y="5867"/>
                      </a:lnTo>
                      <a:lnTo>
                        <a:pt x="6470" y="5867"/>
                      </a:lnTo>
                      <a:cubicBezTo>
                        <a:pt x="8659" y="1490"/>
                        <a:pt x="11989" y="0"/>
                        <a:pt x="15224" y="0"/>
                      </a:cubicBezTo>
                      <a:cubicBezTo>
                        <a:pt x="22456" y="0"/>
                        <a:pt x="27213" y="7544"/>
                        <a:pt x="27213" y="20862"/>
                      </a:cubicBezTo>
                      <a:cubicBezTo>
                        <a:pt x="27213" y="35856"/>
                        <a:pt x="20838" y="41910"/>
                        <a:pt x="14368" y="41910"/>
                      </a:cubicBezTo>
                      <a:cubicBezTo>
                        <a:pt x="10467" y="41910"/>
                        <a:pt x="8278" y="39489"/>
                        <a:pt x="7136" y="37253"/>
                      </a:cubicBezTo>
                      <a:lnTo>
                        <a:pt x="6946" y="37253"/>
                      </a:lnTo>
                      <a:lnTo>
                        <a:pt x="6946" y="57370"/>
                      </a:lnTo>
                      <a:lnTo>
                        <a:pt x="381" y="57370"/>
                      </a:lnTo>
                      <a:lnTo>
                        <a:pt x="381" y="13318"/>
                      </a:lnTo>
                      <a:close/>
                      <a:moveTo>
                        <a:pt x="6946" y="26357"/>
                      </a:moveTo>
                      <a:cubicBezTo>
                        <a:pt x="6946" y="27661"/>
                        <a:pt x="6946" y="28778"/>
                        <a:pt x="7232" y="29710"/>
                      </a:cubicBezTo>
                      <a:cubicBezTo>
                        <a:pt x="8564" y="35484"/>
                        <a:pt x="11513" y="36601"/>
                        <a:pt x="13321" y="36601"/>
                      </a:cubicBezTo>
                      <a:cubicBezTo>
                        <a:pt x="18840" y="36601"/>
                        <a:pt x="20553" y="29244"/>
                        <a:pt x="20553" y="21048"/>
                      </a:cubicBezTo>
                      <a:cubicBezTo>
                        <a:pt x="20553" y="12852"/>
                        <a:pt x="18459" y="5588"/>
                        <a:pt x="13321" y="5588"/>
                      </a:cubicBezTo>
                      <a:cubicBezTo>
                        <a:pt x="10276" y="5588"/>
                        <a:pt x="7707" y="9313"/>
                        <a:pt x="7232" y="12946"/>
                      </a:cubicBezTo>
                      <a:cubicBezTo>
                        <a:pt x="7041" y="13970"/>
                        <a:pt x="7041" y="14994"/>
                        <a:pt x="7041" y="16019"/>
                      </a:cubicBezTo>
                      <a:lnTo>
                        <a:pt x="7041" y="2635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29" name="Forma libre 28">
                  <a:extLst>
                    <a:ext uri="{FF2B5EF4-FFF2-40B4-BE49-F238E27FC236}">
                      <a16:creationId xmlns:a16="http://schemas.microsoft.com/office/drawing/2014/main" id="{D652CBC8-0CE5-FD07-4871-CFA556D2B678}"/>
                    </a:ext>
                  </a:extLst>
                </p:cNvPr>
                <p:cNvSpPr/>
                <p:nvPr/>
              </p:nvSpPr>
              <p:spPr>
                <a:xfrm>
                  <a:off x="3567864" y="2518477"/>
                  <a:ext cx="24739" cy="41910"/>
                </a:xfrm>
                <a:custGeom>
                  <a:avLst/>
                  <a:gdLst>
                    <a:gd name="connsiteX0" fmla="*/ 18745 w 24739"/>
                    <a:gd name="connsiteY0" fmla="*/ 41258 h 41910"/>
                    <a:gd name="connsiteX1" fmla="*/ 18364 w 24739"/>
                    <a:gd name="connsiteY1" fmla="*/ 36974 h 41910"/>
                    <a:gd name="connsiteX2" fmla="*/ 18079 w 24739"/>
                    <a:gd name="connsiteY2" fmla="*/ 36974 h 41910"/>
                    <a:gd name="connsiteX3" fmla="*/ 9896 w 24739"/>
                    <a:gd name="connsiteY3" fmla="*/ 41910 h 41910"/>
                    <a:gd name="connsiteX4" fmla="*/ 0 w 24739"/>
                    <a:gd name="connsiteY4" fmla="*/ 30361 h 41910"/>
                    <a:gd name="connsiteX5" fmla="*/ 17603 w 24739"/>
                    <a:gd name="connsiteY5" fmla="*/ 15646 h 41910"/>
                    <a:gd name="connsiteX6" fmla="*/ 17603 w 24739"/>
                    <a:gd name="connsiteY6" fmla="*/ 14436 h 41910"/>
                    <a:gd name="connsiteX7" fmla="*/ 11038 w 24739"/>
                    <a:gd name="connsiteY7" fmla="*/ 5215 h 41910"/>
                    <a:gd name="connsiteX8" fmla="*/ 4187 w 24739"/>
                    <a:gd name="connsiteY8" fmla="*/ 7264 h 41910"/>
                    <a:gd name="connsiteX9" fmla="*/ 2759 w 24739"/>
                    <a:gd name="connsiteY9" fmla="*/ 2701 h 41910"/>
                    <a:gd name="connsiteX10" fmla="*/ 12465 w 24739"/>
                    <a:gd name="connsiteY10" fmla="*/ 0 h 41910"/>
                    <a:gd name="connsiteX11" fmla="*/ 24359 w 24739"/>
                    <a:gd name="connsiteY11" fmla="*/ 14529 h 41910"/>
                    <a:gd name="connsiteX12" fmla="*/ 24359 w 24739"/>
                    <a:gd name="connsiteY12" fmla="*/ 32038 h 41910"/>
                    <a:gd name="connsiteX13" fmla="*/ 24739 w 24739"/>
                    <a:gd name="connsiteY13" fmla="*/ 41258 h 41910"/>
                    <a:gd name="connsiteX14" fmla="*/ 18745 w 24739"/>
                    <a:gd name="connsiteY14" fmla="*/ 41258 h 41910"/>
                    <a:gd name="connsiteX15" fmla="*/ 17793 w 24739"/>
                    <a:gd name="connsiteY15" fmla="*/ 20303 h 41910"/>
                    <a:gd name="connsiteX16" fmla="*/ 6375 w 24739"/>
                    <a:gd name="connsiteY16" fmla="*/ 29710 h 41910"/>
                    <a:gd name="connsiteX17" fmla="*/ 11418 w 24739"/>
                    <a:gd name="connsiteY17" fmla="*/ 36881 h 41910"/>
                    <a:gd name="connsiteX18" fmla="*/ 17603 w 24739"/>
                    <a:gd name="connsiteY18" fmla="*/ 30734 h 41910"/>
                    <a:gd name="connsiteX19" fmla="*/ 17793 w 24739"/>
                    <a:gd name="connsiteY19" fmla="*/ 28499 h 41910"/>
                    <a:gd name="connsiteX20" fmla="*/ 17793 w 24739"/>
                    <a:gd name="connsiteY20" fmla="*/ 20303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739" h="41910">
                      <a:moveTo>
                        <a:pt x="18745" y="41258"/>
                      </a:moveTo>
                      <a:lnTo>
                        <a:pt x="18364" y="36974"/>
                      </a:lnTo>
                      <a:lnTo>
                        <a:pt x="18079" y="36974"/>
                      </a:lnTo>
                      <a:cubicBezTo>
                        <a:pt x="16271" y="40047"/>
                        <a:pt x="13321" y="41910"/>
                        <a:pt x="9896" y="41910"/>
                      </a:cubicBezTo>
                      <a:cubicBezTo>
                        <a:pt x="4377" y="41910"/>
                        <a:pt x="0" y="37253"/>
                        <a:pt x="0" y="30361"/>
                      </a:cubicBezTo>
                      <a:cubicBezTo>
                        <a:pt x="0" y="20210"/>
                        <a:pt x="8278" y="15646"/>
                        <a:pt x="17603" y="15646"/>
                      </a:cubicBezTo>
                      <a:lnTo>
                        <a:pt x="17603" y="14436"/>
                      </a:lnTo>
                      <a:cubicBezTo>
                        <a:pt x="17603" y="9034"/>
                        <a:pt x="16271" y="5215"/>
                        <a:pt x="11038" y="5215"/>
                      </a:cubicBezTo>
                      <a:cubicBezTo>
                        <a:pt x="8468" y="5215"/>
                        <a:pt x="6185" y="6054"/>
                        <a:pt x="4187" y="7264"/>
                      </a:cubicBezTo>
                      <a:lnTo>
                        <a:pt x="2759" y="2701"/>
                      </a:lnTo>
                      <a:cubicBezTo>
                        <a:pt x="4472" y="1397"/>
                        <a:pt x="8278" y="0"/>
                        <a:pt x="12465" y="0"/>
                      </a:cubicBezTo>
                      <a:cubicBezTo>
                        <a:pt x="20743" y="0"/>
                        <a:pt x="24359" y="5402"/>
                        <a:pt x="24359" y="14529"/>
                      </a:cubicBezTo>
                      <a:lnTo>
                        <a:pt x="24359" y="32038"/>
                      </a:lnTo>
                      <a:cubicBezTo>
                        <a:pt x="24359" y="35111"/>
                        <a:pt x="24359" y="38650"/>
                        <a:pt x="24739" y="41258"/>
                      </a:cubicBezTo>
                      <a:lnTo>
                        <a:pt x="18745" y="41258"/>
                      </a:lnTo>
                      <a:close/>
                      <a:moveTo>
                        <a:pt x="17793" y="20303"/>
                      </a:moveTo>
                      <a:cubicBezTo>
                        <a:pt x="14368" y="20303"/>
                        <a:pt x="6375" y="20862"/>
                        <a:pt x="6375" y="29710"/>
                      </a:cubicBezTo>
                      <a:cubicBezTo>
                        <a:pt x="6375" y="35018"/>
                        <a:pt x="9135" y="36881"/>
                        <a:pt x="11418" y="36881"/>
                      </a:cubicBezTo>
                      <a:cubicBezTo>
                        <a:pt x="14368" y="36881"/>
                        <a:pt x="16842" y="34739"/>
                        <a:pt x="17603" y="30734"/>
                      </a:cubicBezTo>
                      <a:cubicBezTo>
                        <a:pt x="17793" y="29989"/>
                        <a:pt x="17793" y="29151"/>
                        <a:pt x="17793" y="28499"/>
                      </a:cubicBezTo>
                      <a:lnTo>
                        <a:pt x="17793" y="2030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0" name="Forma libre 29">
                  <a:extLst>
                    <a:ext uri="{FF2B5EF4-FFF2-40B4-BE49-F238E27FC236}">
                      <a16:creationId xmlns:a16="http://schemas.microsoft.com/office/drawing/2014/main" id="{2DCCA440-9FBE-1CB0-081B-7024BCE1F106}"/>
                    </a:ext>
                  </a:extLst>
                </p:cNvPr>
                <p:cNvSpPr/>
                <p:nvPr/>
              </p:nvSpPr>
              <p:spPr>
                <a:xfrm>
                  <a:off x="3600976" y="2504600"/>
                  <a:ext cx="25786" cy="55134"/>
                </a:xfrm>
                <a:custGeom>
                  <a:avLst/>
                  <a:gdLst>
                    <a:gd name="connsiteX0" fmla="*/ 381 w 25786"/>
                    <a:gd name="connsiteY0" fmla="*/ 25053 h 55134"/>
                    <a:gd name="connsiteX1" fmla="*/ 0 w 25786"/>
                    <a:gd name="connsiteY1" fmla="*/ 14529 h 55134"/>
                    <a:gd name="connsiteX2" fmla="*/ 5709 w 25786"/>
                    <a:gd name="connsiteY2" fmla="*/ 14529 h 55134"/>
                    <a:gd name="connsiteX3" fmla="*/ 6090 w 25786"/>
                    <a:gd name="connsiteY3" fmla="*/ 19372 h 55134"/>
                    <a:gd name="connsiteX4" fmla="*/ 6280 w 25786"/>
                    <a:gd name="connsiteY4" fmla="*/ 19372 h 55134"/>
                    <a:gd name="connsiteX5" fmla="*/ 15795 w 25786"/>
                    <a:gd name="connsiteY5" fmla="*/ 13877 h 55134"/>
                    <a:gd name="connsiteX6" fmla="*/ 25786 w 25786"/>
                    <a:gd name="connsiteY6" fmla="*/ 27847 h 55134"/>
                    <a:gd name="connsiteX7" fmla="*/ 25786 w 25786"/>
                    <a:gd name="connsiteY7" fmla="*/ 55135 h 55134"/>
                    <a:gd name="connsiteX8" fmla="*/ 19221 w 25786"/>
                    <a:gd name="connsiteY8" fmla="*/ 55135 h 55134"/>
                    <a:gd name="connsiteX9" fmla="*/ 19221 w 25786"/>
                    <a:gd name="connsiteY9" fmla="*/ 28964 h 55134"/>
                    <a:gd name="connsiteX10" fmla="*/ 13512 w 25786"/>
                    <a:gd name="connsiteY10" fmla="*/ 19279 h 55134"/>
                    <a:gd name="connsiteX11" fmla="*/ 7232 w 25786"/>
                    <a:gd name="connsiteY11" fmla="*/ 25891 h 55134"/>
                    <a:gd name="connsiteX12" fmla="*/ 6946 w 25786"/>
                    <a:gd name="connsiteY12" fmla="*/ 29523 h 55134"/>
                    <a:gd name="connsiteX13" fmla="*/ 6946 w 25786"/>
                    <a:gd name="connsiteY13" fmla="*/ 55135 h 55134"/>
                    <a:gd name="connsiteX14" fmla="*/ 381 w 25786"/>
                    <a:gd name="connsiteY14" fmla="*/ 55135 h 55134"/>
                    <a:gd name="connsiteX15" fmla="*/ 381 w 25786"/>
                    <a:gd name="connsiteY15" fmla="*/ 25053 h 55134"/>
                    <a:gd name="connsiteX16" fmla="*/ 3996 w 25786"/>
                    <a:gd name="connsiteY16" fmla="*/ 8103 h 55134"/>
                    <a:gd name="connsiteX17" fmla="*/ 9230 w 25786"/>
                    <a:gd name="connsiteY17" fmla="*/ 186 h 55134"/>
                    <a:gd name="connsiteX18" fmla="*/ 13416 w 25786"/>
                    <a:gd name="connsiteY18" fmla="*/ 1583 h 55134"/>
                    <a:gd name="connsiteX19" fmla="*/ 16842 w 25786"/>
                    <a:gd name="connsiteY19" fmla="*/ 2980 h 55134"/>
                    <a:gd name="connsiteX20" fmla="*/ 18935 w 25786"/>
                    <a:gd name="connsiteY20" fmla="*/ 0 h 55134"/>
                    <a:gd name="connsiteX21" fmla="*/ 22456 w 25786"/>
                    <a:gd name="connsiteY21" fmla="*/ 0 h 55134"/>
                    <a:gd name="connsiteX22" fmla="*/ 17032 w 25786"/>
                    <a:gd name="connsiteY22" fmla="*/ 7544 h 55134"/>
                    <a:gd name="connsiteX23" fmla="*/ 12845 w 25786"/>
                    <a:gd name="connsiteY23" fmla="*/ 6147 h 55134"/>
                    <a:gd name="connsiteX24" fmla="*/ 9705 w 25786"/>
                    <a:gd name="connsiteY24" fmla="*/ 4750 h 55134"/>
                    <a:gd name="connsiteX25" fmla="*/ 7612 w 25786"/>
                    <a:gd name="connsiteY25" fmla="*/ 8103 h 55134"/>
                    <a:gd name="connsiteX26" fmla="*/ 3996 w 25786"/>
                    <a:gd name="connsiteY26" fmla="*/ 8103 h 55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25786" h="55134">
                      <a:moveTo>
                        <a:pt x="381" y="25053"/>
                      </a:moveTo>
                      <a:cubicBezTo>
                        <a:pt x="381" y="20303"/>
                        <a:pt x="95" y="17882"/>
                        <a:pt x="0" y="14529"/>
                      </a:cubicBezTo>
                      <a:lnTo>
                        <a:pt x="5709" y="14529"/>
                      </a:lnTo>
                      <a:lnTo>
                        <a:pt x="6090" y="19372"/>
                      </a:lnTo>
                      <a:lnTo>
                        <a:pt x="6280" y="19372"/>
                      </a:lnTo>
                      <a:cubicBezTo>
                        <a:pt x="8088" y="16112"/>
                        <a:pt x="11418" y="13877"/>
                        <a:pt x="15795" y="13877"/>
                      </a:cubicBezTo>
                      <a:cubicBezTo>
                        <a:pt x="21504" y="13877"/>
                        <a:pt x="25786" y="18068"/>
                        <a:pt x="25786" y="27847"/>
                      </a:cubicBezTo>
                      <a:lnTo>
                        <a:pt x="25786" y="55135"/>
                      </a:lnTo>
                      <a:lnTo>
                        <a:pt x="19221" y="55135"/>
                      </a:lnTo>
                      <a:lnTo>
                        <a:pt x="19221" y="28964"/>
                      </a:lnTo>
                      <a:cubicBezTo>
                        <a:pt x="19221" y="24215"/>
                        <a:pt x="18269" y="19279"/>
                        <a:pt x="13512" y="19279"/>
                      </a:cubicBezTo>
                      <a:cubicBezTo>
                        <a:pt x="10752" y="19279"/>
                        <a:pt x="8088" y="21514"/>
                        <a:pt x="7232" y="25891"/>
                      </a:cubicBezTo>
                      <a:cubicBezTo>
                        <a:pt x="7041" y="26916"/>
                        <a:pt x="6946" y="28126"/>
                        <a:pt x="6946" y="29523"/>
                      </a:cubicBezTo>
                      <a:lnTo>
                        <a:pt x="6946" y="55135"/>
                      </a:lnTo>
                      <a:lnTo>
                        <a:pt x="381" y="55135"/>
                      </a:lnTo>
                      <a:lnTo>
                        <a:pt x="381" y="25053"/>
                      </a:lnTo>
                      <a:close/>
                      <a:moveTo>
                        <a:pt x="3996" y="8103"/>
                      </a:moveTo>
                      <a:cubicBezTo>
                        <a:pt x="3996" y="3632"/>
                        <a:pt x="5709" y="186"/>
                        <a:pt x="9230" y="186"/>
                      </a:cubicBezTo>
                      <a:cubicBezTo>
                        <a:pt x="11038" y="186"/>
                        <a:pt x="12275" y="931"/>
                        <a:pt x="13416" y="1583"/>
                      </a:cubicBezTo>
                      <a:cubicBezTo>
                        <a:pt x="14653" y="2328"/>
                        <a:pt x="15605" y="2980"/>
                        <a:pt x="16842" y="2980"/>
                      </a:cubicBezTo>
                      <a:cubicBezTo>
                        <a:pt x="18079" y="2980"/>
                        <a:pt x="18840" y="2421"/>
                        <a:pt x="18935" y="0"/>
                      </a:cubicBezTo>
                      <a:lnTo>
                        <a:pt x="22456" y="0"/>
                      </a:lnTo>
                      <a:cubicBezTo>
                        <a:pt x="22456" y="4657"/>
                        <a:pt x="20743" y="7544"/>
                        <a:pt x="17032" y="7544"/>
                      </a:cubicBezTo>
                      <a:cubicBezTo>
                        <a:pt x="15510" y="7544"/>
                        <a:pt x="14082" y="6799"/>
                        <a:pt x="12845" y="6147"/>
                      </a:cubicBezTo>
                      <a:cubicBezTo>
                        <a:pt x="11608" y="5495"/>
                        <a:pt x="10657" y="4750"/>
                        <a:pt x="9705" y="4750"/>
                      </a:cubicBezTo>
                      <a:cubicBezTo>
                        <a:pt x="8468" y="4750"/>
                        <a:pt x="7707" y="5961"/>
                        <a:pt x="7612" y="8103"/>
                      </a:cubicBezTo>
                      <a:lnTo>
                        <a:pt x="3996" y="810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1" name="Forma libre 30">
                  <a:extLst>
                    <a:ext uri="{FF2B5EF4-FFF2-40B4-BE49-F238E27FC236}">
                      <a16:creationId xmlns:a16="http://schemas.microsoft.com/office/drawing/2014/main" id="{3BB5EB1B-AB57-CC14-58C6-10B0BDCE0165}"/>
                    </a:ext>
                  </a:extLst>
                </p:cNvPr>
                <p:cNvSpPr/>
                <p:nvPr/>
              </p:nvSpPr>
              <p:spPr>
                <a:xfrm>
                  <a:off x="3635992" y="2502551"/>
                  <a:ext cx="13416" cy="57183"/>
                </a:xfrm>
                <a:custGeom>
                  <a:avLst/>
                  <a:gdLst>
                    <a:gd name="connsiteX0" fmla="*/ 13416 w 13416"/>
                    <a:gd name="connsiteY0" fmla="*/ 0 h 57183"/>
                    <a:gd name="connsiteX1" fmla="*/ 4377 w 13416"/>
                    <a:gd name="connsiteY1" fmla="*/ 11362 h 57183"/>
                    <a:gd name="connsiteX2" fmla="*/ 0 w 13416"/>
                    <a:gd name="connsiteY2" fmla="*/ 11362 h 57183"/>
                    <a:gd name="connsiteX3" fmla="*/ 6565 w 13416"/>
                    <a:gd name="connsiteY3" fmla="*/ 0 h 57183"/>
                    <a:gd name="connsiteX4" fmla="*/ 13321 w 13416"/>
                    <a:gd name="connsiteY4" fmla="*/ 0 h 57183"/>
                    <a:gd name="connsiteX5" fmla="*/ 95 w 13416"/>
                    <a:gd name="connsiteY5" fmla="*/ 57184 h 57183"/>
                    <a:gd name="connsiteX6" fmla="*/ 95 w 13416"/>
                    <a:gd name="connsiteY6" fmla="*/ 16578 h 57183"/>
                    <a:gd name="connsiteX7" fmla="*/ 6661 w 13416"/>
                    <a:gd name="connsiteY7" fmla="*/ 16578 h 57183"/>
                    <a:gd name="connsiteX8" fmla="*/ 6661 w 13416"/>
                    <a:gd name="connsiteY8" fmla="*/ 57184 h 57183"/>
                    <a:gd name="connsiteX9" fmla="*/ 95 w 13416"/>
                    <a:gd name="connsiteY9" fmla="*/ 57184 h 57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416" h="57183">
                      <a:moveTo>
                        <a:pt x="13416" y="0"/>
                      </a:moveTo>
                      <a:lnTo>
                        <a:pt x="4377" y="11362"/>
                      </a:lnTo>
                      <a:lnTo>
                        <a:pt x="0" y="11362"/>
                      </a:lnTo>
                      <a:lnTo>
                        <a:pt x="6565" y="0"/>
                      </a:lnTo>
                      <a:lnTo>
                        <a:pt x="13321" y="0"/>
                      </a:lnTo>
                      <a:close/>
                      <a:moveTo>
                        <a:pt x="95" y="57184"/>
                      </a:moveTo>
                      <a:lnTo>
                        <a:pt x="95" y="16578"/>
                      </a:lnTo>
                      <a:lnTo>
                        <a:pt x="6661" y="16578"/>
                      </a:lnTo>
                      <a:lnTo>
                        <a:pt x="6661" y="57184"/>
                      </a:lnTo>
                      <a:lnTo>
                        <a:pt x="95" y="57184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2" name="Forma libre 31">
                  <a:extLst>
                    <a:ext uri="{FF2B5EF4-FFF2-40B4-BE49-F238E27FC236}">
                      <a16:creationId xmlns:a16="http://schemas.microsoft.com/office/drawing/2014/main" id="{3F4AEC14-220E-1832-D970-F9DE1A71A3B1}"/>
                    </a:ext>
                  </a:extLst>
                </p:cNvPr>
                <p:cNvSpPr/>
                <p:nvPr/>
              </p:nvSpPr>
              <p:spPr>
                <a:xfrm>
                  <a:off x="3649409" y="2518477"/>
                  <a:ext cx="24739" cy="41910"/>
                </a:xfrm>
                <a:custGeom>
                  <a:avLst/>
                  <a:gdLst>
                    <a:gd name="connsiteX0" fmla="*/ 18745 w 24739"/>
                    <a:gd name="connsiteY0" fmla="*/ 41258 h 41910"/>
                    <a:gd name="connsiteX1" fmla="*/ 18364 w 24739"/>
                    <a:gd name="connsiteY1" fmla="*/ 36974 h 41910"/>
                    <a:gd name="connsiteX2" fmla="*/ 18079 w 24739"/>
                    <a:gd name="connsiteY2" fmla="*/ 36974 h 41910"/>
                    <a:gd name="connsiteX3" fmla="*/ 9896 w 24739"/>
                    <a:gd name="connsiteY3" fmla="*/ 41910 h 41910"/>
                    <a:gd name="connsiteX4" fmla="*/ 0 w 24739"/>
                    <a:gd name="connsiteY4" fmla="*/ 30361 h 41910"/>
                    <a:gd name="connsiteX5" fmla="*/ 17603 w 24739"/>
                    <a:gd name="connsiteY5" fmla="*/ 15646 h 41910"/>
                    <a:gd name="connsiteX6" fmla="*/ 17603 w 24739"/>
                    <a:gd name="connsiteY6" fmla="*/ 14436 h 41910"/>
                    <a:gd name="connsiteX7" fmla="*/ 11038 w 24739"/>
                    <a:gd name="connsiteY7" fmla="*/ 5215 h 41910"/>
                    <a:gd name="connsiteX8" fmla="*/ 4187 w 24739"/>
                    <a:gd name="connsiteY8" fmla="*/ 7264 h 41910"/>
                    <a:gd name="connsiteX9" fmla="*/ 2759 w 24739"/>
                    <a:gd name="connsiteY9" fmla="*/ 2701 h 41910"/>
                    <a:gd name="connsiteX10" fmla="*/ 12465 w 24739"/>
                    <a:gd name="connsiteY10" fmla="*/ 0 h 41910"/>
                    <a:gd name="connsiteX11" fmla="*/ 24359 w 24739"/>
                    <a:gd name="connsiteY11" fmla="*/ 14529 h 41910"/>
                    <a:gd name="connsiteX12" fmla="*/ 24359 w 24739"/>
                    <a:gd name="connsiteY12" fmla="*/ 32038 h 41910"/>
                    <a:gd name="connsiteX13" fmla="*/ 24739 w 24739"/>
                    <a:gd name="connsiteY13" fmla="*/ 41258 h 41910"/>
                    <a:gd name="connsiteX14" fmla="*/ 18745 w 24739"/>
                    <a:gd name="connsiteY14" fmla="*/ 41258 h 41910"/>
                    <a:gd name="connsiteX15" fmla="*/ 17793 w 24739"/>
                    <a:gd name="connsiteY15" fmla="*/ 20303 h 41910"/>
                    <a:gd name="connsiteX16" fmla="*/ 6375 w 24739"/>
                    <a:gd name="connsiteY16" fmla="*/ 29710 h 41910"/>
                    <a:gd name="connsiteX17" fmla="*/ 11418 w 24739"/>
                    <a:gd name="connsiteY17" fmla="*/ 36881 h 41910"/>
                    <a:gd name="connsiteX18" fmla="*/ 17603 w 24739"/>
                    <a:gd name="connsiteY18" fmla="*/ 30734 h 41910"/>
                    <a:gd name="connsiteX19" fmla="*/ 17793 w 24739"/>
                    <a:gd name="connsiteY19" fmla="*/ 28499 h 41910"/>
                    <a:gd name="connsiteX20" fmla="*/ 17793 w 24739"/>
                    <a:gd name="connsiteY20" fmla="*/ 20303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739" h="41910">
                      <a:moveTo>
                        <a:pt x="18745" y="41258"/>
                      </a:moveTo>
                      <a:lnTo>
                        <a:pt x="18364" y="36974"/>
                      </a:lnTo>
                      <a:lnTo>
                        <a:pt x="18079" y="36974"/>
                      </a:lnTo>
                      <a:cubicBezTo>
                        <a:pt x="16271" y="40047"/>
                        <a:pt x="13321" y="41910"/>
                        <a:pt x="9896" y="41910"/>
                      </a:cubicBezTo>
                      <a:cubicBezTo>
                        <a:pt x="4377" y="41910"/>
                        <a:pt x="0" y="37253"/>
                        <a:pt x="0" y="30361"/>
                      </a:cubicBezTo>
                      <a:cubicBezTo>
                        <a:pt x="0" y="20210"/>
                        <a:pt x="8278" y="15646"/>
                        <a:pt x="17603" y="15646"/>
                      </a:cubicBezTo>
                      <a:lnTo>
                        <a:pt x="17603" y="14436"/>
                      </a:lnTo>
                      <a:cubicBezTo>
                        <a:pt x="17603" y="9034"/>
                        <a:pt x="16271" y="5215"/>
                        <a:pt x="11038" y="5215"/>
                      </a:cubicBezTo>
                      <a:cubicBezTo>
                        <a:pt x="8468" y="5215"/>
                        <a:pt x="6185" y="6054"/>
                        <a:pt x="4187" y="7264"/>
                      </a:cubicBezTo>
                      <a:lnTo>
                        <a:pt x="2759" y="2701"/>
                      </a:lnTo>
                      <a:cubicBezTo>
                        <a:pt x="4472" y="1397"/>
                        <a:pt x="8278" y="0"/>
                        <a:pt x="12465" y="0"/>
                      </a:cubicBezTo>
                      <a:cubicBezTo>
                        <a:pt x="20743" y="0"/>
                        <a:pt x="24359" y="5402"/>
                        <a:pt x="24359" y="14529"/>
                      </a:cubicBezTo>
                      <a:lnTo>
                        <a:pt x="24359" y="32038"/>
                      </a:lnTo>
                      <a:cubicBezTo>
                        <a:pt x="24359" y="35111"/>
                        <a:pt x="24359" y="38650"/>
                        <a:pt x="24739" y="41258"/>
                      </a:cubicBezTo>
                      <a:lnTo>
                        <a:pt x="18745" y="41258"/>
                      </a:lnTo>
                      <a:close/>
                      <a:moveTo>
                        <a:pt x="17793" y="20303"/>
                      </a:moveTo>
                      <a:cubicBezTo>
                        <a:pt x="14368" y="20303"/>
                        <a:pt x="6375" y="20862"/>
                        <a:pt x="6375" y="29710"/>
                      </a:cubicBezTo>
                      <a:cubicBezTo>
                        <a:pt x="6375" y="35018"/>
                        <a:pt x="9135" y="36881"/>
                        <a:pt x="11418" y="36881"/>
                      </a:cubicBezTo>
                      <a:cubicBezTo>
                        <a:pt x="14368" y="36881"/>
                        <a:pt x="16842" y="34739"/>
                        <a:pt x="17603" y="30734"/>
                      </a:cubicBezTo>
                      <a:cubicBezTo>
                        <a:pt x="17793" y="29989"/>
                        <a:pt x="17793" y="29151"/>
                        <a:pt x="17793" y="28499"/>
                      </a:cubicBezTo>
                      <a:lnTo>
                        <a:pt x="17793" y="2030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3" name="Forma libre 32">
                  <a:extLst>
                    <a:ext uri="{FF2B5EF4-FFF2-40B4-BE49-F238E27FC236}">
                      <a16:creationId xmlns:a16="http://schemas.microsoft.com/office/drawing/2014/main" id="{ABE74CC1-EBA8-C875-E232-AE16194339A4}"/>
                    </a:ext>
                  </a:extLst>
                </p:cNvPr>
                <p:cNvSpPr/>
                <p:nvPr/>
              </p:nvSpPr>
              <p:spPr>
                <a:xfrm>
                  <a:off x="3168512" y="2567931"/>
                  <a:ext cx="27023" cy="58674"/>
                </a:xfrm>
                <a:custGeom>
                  <a:avLst/>
                  <a:gdLst>
                    <a:gd name="connsiteX0" fmla="*/ 26642 w 27023"/>
                    <a:gd name="connsiteY0" fmla="*/ 0 h 58674"/>
                    <a:gd name="connsiteX1" fmla="*/ 26642 w 27023"/>
                    <a:gd name="connsiteY1" fmla="*/ 48336 h 58674"/>
                    <a:gd name="connsiteX2" fmla="*/ 27023 w 27023"/>
                    <a:gd name="connsiteY2" fmla="*/ 58022 h 58674"/>
                    <a:gd name="connsiteX3" fmla="*/ 21409 w 27023"/>
                    <a:gd name="connsiteY3" fmla="*/ 58022 h 58674"/>
                    <a:gd name="connsiteX4" fmla="*/ 21029 w 27023"/>
                    <a:gd name="connsiteY4" fmla="*/ 52900 h 58674"/>
                    <a:gd name="connsiteX5" fmla="*/ 20743 w 27023"/>
                    <a:gd name="connsiteY5" fmla="*/ 52900 h 58674"/>
                    <a:gd name="connsiteX6" fmla="*/ 12084 w 27023"/>
                    <a:gd name="connsiteY6" fmla="*/ 58674 h 58674"/>
                    <a:gd name="connsiteX7" fmla="*/ 0 w 27023"/>
                    <a:gd name="connsiteY7" fmla="*/ 37905 h 58674"/>
                    <a:gd name="connsiteX8" fmla="*/ 12465 w 27023"/>
                    <a:gd name="connsiteY8" fmla="*/ 16764 h 58674"/>
                    <a:gd name="connsiteX9" fmla="*/ 19982 w 27023"/>
                    <a:gd name="connsiteY9" fmla="*/ 21607 h 58674"/>
                    <a:gd name="connsiteX10" fmla="*/ 20172 w 27023"/>
                    <a:gd name="connsiteY10" fmla="*/ 21607 h 58674"/>
                    <a:gd name="connsiteX11" fmla="*/ 20172 w 27023"/>
                    <a:gd name="connsiteY11" fmla="*/ 0 h 58674"/>
                    <a:gd name="connsiteX12" fmla="*/ 26642 w 27023"/>
                    <a:gd name="connsiteY12" fmla="*/ 0 h 58674"/>
                    <a:gd name="connsiteX13" fmla="*/ 20172 w 27023"/>
                    <a:gd name="connsiteY13" fmla="*/ 32876 h 58674"/>
                    <a:gd name="connsiteX14" fmla="*/ 20172 w 27023"/>
                    <a:gd name="connsiteY14" fmla="*/ 30175 h 58674"/>
                    <a:gd name="connsiteX15" fmla="*/ 13987 w 27023"/>
                    <a:gd name="connsiteY15" fmla="*/ 22259 h 58674"/>
                    <a:gd name="connsiteX16" fmla="*/ 6661 w 27023"/>
                    <a:gd name="connsiteY16" fmla="*/ 37812 h 58674"/>
                    <a:gd name="connsiteX17" fmla="*/ 13702 w 27023"/>
                    <a:gd name="connsiteY17" fmla="*/ 53272 h 58674"/>
                    <a:gd name="connsiteX18" fmla="*/ 20077 w 27023"/>
                    <a:gd name="connsiteY18" fmla="*/ 46287 h 58674"/>
                    <a:gd name="connsiteX19" fmla="*/ 20362 w 27023"/>
                    <a:gd name="connsiteY19" fmla="*/ 43586 h 58674"/>
                    <a:gd name="connsiteX20" fmla="*/ 20362 w 27023"/>
                    <a:gd name="connsiteY20" fmla="*/ 32783 h 586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023" h="58674">
                      <a:moveTo>
                        <a:pt x="26642" y="0"/>
                      </a:moveTo>
                      <a:lnTo>
                        <a:pt x="26642" y="48336"/>
                      </a:lnTo>
                      <a:cubicBezTo>
                        <a:pt x="26642" y="51130"/>
                        <a:pt x="26928" y="55694"/>
                        <a:pt x="27023" y="58022"/>
                      </a:cubicBezTo>
                      <a:lnTo>
                        <a:pt x="21409" y="58022"/>
                      </a:lnTo>
                      <a:lnTo>
                        <a:pt x="21029" y="52900"/>
                      </a:lnTo>
                      <a:lnTo>
                        <a:pt x="20743" y="52900"/>
                      </a:lnTo>
                      <a:cubicBezTo>
                        <a:pt x="19411" y="55880"/>
                        <a:pt x="16461" y="58674"/>
                        <a:pt x="12084" y="58674"/>
                      </a:cubicBezTo>
                      <a:cubicBezTo>
                        <a:pt x="5043" y="58674"/>
                        <a:pt x="0" y="51223"/>
                        <a:pt x="0" y="37905"/>
                      </a:cubicBezTo>
                      <a:cubicBezTo>
                        <a:pt x="0" y="23470"/>
                        <a:pt x="6090" y="16764"/>
                        <a:pt x="12465" y="16764"/>
                      </a:cubicBezTo>
                      <a:cubicBezTo>
                        <a:pt x="15510" y="16764"/>
                        <a:pt x="18364" y="18161"/>
                        <a:pt x="19982" y="21607"/>
                      </a:cubicBezTo>
                      <a:lnTo>
                        <a:pt x="20172" y="21607"/>
                      </a:lnTo>
                      <a:lnTo>
                        <a:pt x="20172" y="0"/>
                      </a:lnTo>
                      <a:lnTo>
                        <a:pt x="26642" y="0"/>
                      </a:lnTo>
                      <a:close/>
                      <a:moveTo>
                        <a:pt x="20172" y="32876"/>
                      </a:moveTo>
                      <a:cubicBezTo>
                        <a:pt x="20172" y="32038"/>
                        <a:pt x="20172" y="31107"/>
                        <a:pt x="20172" y="30175"/>
                      </a:cubicBezTo>
                      <a:cubicBezTo>
                        <a:pt x="19792" y="25984"/>
                        <a:pt x="17127" y="22259"/>
                        <a:pt x="13987" y="22259"/>
                      </a:cubicBezTo>
                      <a:cubicBezTo>
                        <a:pt x="8469" y="22259"/>
                        <a:pt x="6661" y="29710"/>
                        <a:pt x="6661" y="37812"/>
                      </a:cubicBezTo>
                      <a:cubicBezTo>
                        <a:pt x="6661" y="46380"/>
                        <a:pt x="8849" y="53272"/>
                        <a:pt x="13702" y="53272"/>
                      </a:cubicBezTo>
                      <a:cubicBezTo>
                        <a:pt x="15795" y="53272"/>
                        <a:pt x="18555" y="52155"/>
                        <a:pt x="20077" y="46287"/>
                      </a:cubicBezTo>
                      <a:cubicBezTo>
                        <a:pt x="20267" y="45542"/>
                        <a:pt x="20362" y="44611"/>
                        <a:pt x="20362" y="43586"/>
                      </a:cubicBezTo>
                      <a:lnTo>
                        <a:pt x="20362" y="3278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4" name="Forma libre 33">
                  <a:extLst>
                    <a:ext uri="{FF2B5EF4-FFF2-40B4-BE49-F238E27FC236}">
                      <a16:creationId xmlns:a16="http://schemas.microsoft.com/office/drawing/2014/main" id="{409E13D7-9177-B963-57E3-7CBBFBEA4800}"/>
                    </a:ext>
                  </a:extLst>
                </p:cNvPr>
                <p:cNvSpPr/>
                <p:nvPr/>
              </p:nvSpPr>
              <p:spPr>
                <a:xfrm>
                  <a:off x="3202767" y="2584788"/>
                  <a:ext cx="25786" cy="41723"/>
                </a:xfrm>
                <a:custGeom>
                  <a:avLst/>
                  <a:gdLst>
                    <a:gd name="connsiteX0" fmla="*/ 6280 w 25786"/>
                    <a:gd name="connsiteY0" fmla="*/ 21514 h 41723"/>
                    <a:gd name="connsiteX1" fmla="*/ 16176 w 25786"/>
                    <a:gd name="connsiteY1" fmla="*/ 36601 h 41723"/>
                    <a:gd name="connsiteX2" fmla="*/ 23027 w 25786"/>
                    <a:gd name="connsiteY2" fmla="*/ 35018 h 41723"/>
                    <a:gd name="connsiteX3" fmla="*/ 24073 w 25786"/>
                    <a:gd name="connsiteY3" fmla="*/ 39768 h 41723"/>
                    <a:gd name="connsiteX4" fmla="*/ 15034 w 25786"/>
                    <a:gd name="connsiteY4" fmla="*/ 41724 h 41723"/>
                    <a:gd name="connsiteX5" fmla="*/ 0 w 25786"/>
                    <a:gd name="connsiteY5" fmla="*/ 21328 h 41723"/>
                    <a:gd name="connsiteX6" fmla="*/ 13987 w 25786"/>
                    <a:gd name="connsiteY6" fmla="*/ 0 h 41723"/>
                    <a:gd name="connsiteX7" fmla="*/ 25786 w 25786"/>
                    <a:gd name="connsiteY7" fmla="*/ 17975 h 41723"/>
                    <a:gd name="connsiteX8" fmla="*/ 25786 w 25786"/>
                    <a:gd name="connsiteY8" fmla="*/ 21607 h 41723"/>
                    <a:gd name="connsiteX9" fmla="*/ 6470 w 25786"/>
                    <a:gd name="connsiteY9" fmla="*/ 21607 h 41723"/>
                    <a:gd name="connsiteX10" fmla="*/ 19316 w 25786"/>
                    <a:gd name="connsiteY10" fmla="*/ 16764 h 41723"/>
                    <a:gd name="connsiteX11" fmla="*/ 13131 w 25786"/>
                    <a:gd name="connsiteY11" fmla="*/ 5029 h 41723"/>
                    <a:gd name="connsiteX12" fmla="*/ 6375 w 25786"/>
                    <a:gd name="connsiteY12" fmla="*/ 16764 h 41723"/>
                    <a:gd name="connsiteX13" fmla="*/ 19316 w 25786"/>
                    <a:gd name="connsiteY13" fmla="*/ 16764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6" h="41723">
                      <a:moveTo>
                        <a:pt x="6280" y="21514"/>
                      </a:moveTo>
                      <a:cubicBezTo>
                        <a:pt x="6280" y="33901"/>
                        <a:pt x="11323" y="36601"/>
                        <a:pt x="16176" y="36601"/>
                      </a:cubicBezTo>
                      <a:cubicBezTo>
                        <a:pt x="19030" y="36601"/>
                        <a:pt x="21409" y="35949"/>
                        <a:pt x="23027" y="35018"/>
                      </a:cubicBezTo>
                      <a:lnTo>
                        <a:pt x="24073" y="39768"/>
                      </a:lnTo>
                      <a:cubicBezTo>
                        <a:pt x="21790" y="40979"/>
                        <a:pt x="18269" y="41724"/>
                        <a:pt x="15034" y="41724"/>
                      </a:cubicBezTo>
                      <a:cubicBezTo>
                        <a:pt x="5138" y="41724"/>
                        <a:pt x="0" y="33714"/>
                        <a:pt x="0" y="21328"/>
                      </a:cubicBezTo>
                      <a:cubicBezTo>
                        <a:pt x="0" y="8196"/>
                        <a:pt x="5614" y="0"/>
                        <a:pt x="13987" y="0"/>
                      </a:cubicBezTo>
                      <a:cubicBezTo>
                        <a:pt x="22361" y="0"/>
                        <a:pt x="25786" y="8755"/>
                        <a:pt x="25786" y="17975"/>
                      </a:cubicBezTo>
                      <a:cubicBezTo>
                        <a:pt x="25786" y="19465"/>
                        <a:pt x="25786" y="20582"/>
                        <a:pt x="25786" y="21607"/>
                      </a:cubicBezTo>
                      <a:lnTo>
                        <a:pt x="6470" y="21607"/>
                      </a:lnTo>
                      <a:close/>
                      <a:moveTo>
                        <a:pt x="19316" y="16764"/>
                      </a:moveTo>
                      <a:cubicBezTo>
                        <a:pt x="19506" y="8661"/>
                        <a:pt x="16271" y="5029"/>
                        <a:pt x="13131" y="5029"/>
                      </a:cubicBezTo>
                      <a:cubicBezTo>
                        <a:pt x="8849" y="5029"/>
                        <a:pt x="6661" y="11269"/>
                        <a:pt x="6375" y="16764"/>
                      </a:cubicBezTo>
                      <a:lnTo>
                        <a:pt x="19316" y="16764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5" name="Forma libre 34">
                  <a:extLst>
                    <a:ext uri="{FF2B5EF4-FFF2-40B4-BE49-F238E27FC236}">
                      <a16:creationId xmlns:a16="http://schemas.microsoft.com/office/drawing/2014/main" id="{E61DDB5E-5AD5-B8CB-52AA-3A47D55662DF}"/>
                    </a:ext>
                  </a:extLst>
                </p:cNvPr>
                <p:cNvSpPr/>
                <p:nvPr/>
              </p:nvSpPr>
              <p:spPr>
                <a:xfrm>
                  <a:off x="3246727" y="2568955"/>
                  <a:ext cx="25976" cy="57463"/>
                </a:xfrm>
                <a:custGeom>
                  <a:avLst/>
                  <a:gdLst>
                    <a:gd name="connsiteX0" fmla="*/ 1427 w 25976"/>
                    <a:gd name="connsiteY0" fmla="*/ 49547 h 57463"/>
                    <a:gd name="connsiteX1" fmla="*/ 9705 w 25976"/>
                    <a:gd name="connsiteY1" fmla="*/ 51782 h 57463"/>
                    <a:gd name="connsiteX2" fmla="*/ 19316 w 25976"/>
                    <a:gd name="connsiteY2" fmla="*/ 42189 h 57463"/>
                    <a:gd name="connsiteX3" fmla="*/ 11704 w 25976"/>
                    <a:gd name="connsiteY3" fmla="*/ 30455 h 57463"/>
                    <a:gd name="connsiteX4" fmla="*/ 856 w 25976"/>
                    <a:gd name="connsiteY4" fmla="*/ 14808 h 57463"/>
                    <a:gd name="connsiteX5" fmla="*/ 16081 w 25976"/>
                    <a:gd name="connsiteY5" fmla="*/ 0 h 57463"/>
                    <a:gd name="connsiteX6" fmla="*/ 24264 w 25976"/>
                    <a:gd name="connsiteY6" fmla="*/ 2142 h 57463"/>
                    <a:gd name="connsiteX7" fmla="*/ 22646 w 25976"/>
                    <a:gd name="connsiteY7" fmla="*/ 7637 h 57463"/>
                    <a:gd name="connsiteX8" fmla="*/ 15795 w 25976"/>
                    <a:gd name="connsiteY8" fmla="*/ 5681 h 57463"/>
                    <a:gd name="connsiteX9" fmla="*/ 7517 w 25976"/>
                    <a:gd name="connsiteY9" fmla="*/ 13691 h 57463"/>
                    <a:gd name="connsiteX10" fmla="*/ 15985 w 25976"/>
                    <a:gd name="connsiteY10" fmla="*/ 25332 h 57463"/>
                    <a:gd name="connsiteX11" fmla="*/ 25976 w 25976"/>
                    <a:gd name="connsiteY11" fmla="*/ 41631 h 57463"/>
                    <a:gd name="connsiteX12" fmla="*/ 9801 w 25976"/>
                    <a:gd name="connsiteY12" fmla="*/ 57463 h 57463"/>
                    <a:gd name="connsiteX13" fmla="*/ 0 w 25976"/>
                    <a:gd name="connsiteY13" fmla="*/ 55042 h 57463"/>
                    <a:gd name="connsiteX14" fmla="*/ 1427 w 25976"/>
                    <a:gd name="connsiteY14" fmla="*/ 49547 h 5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976" h="57463">
                      <a:moveTo>
                        <a:pt x="1427" y="49547"/>
                      </a:moveTo>
                      <a:cubicBezTo>
                        <a:pt x="3425" y="50758"/>
                        <a:pt x="6851" y="51782"/>
                        <a:pt x="9705" y="51782"/>
                      </a:cubicBezTo>
                      <a:cubicBezTo>
                        <a:pt x="15700" y="51782"/>
                        <a:pt x="19316" y="47964"/>
                        <a:pt x="19316" y="42189"/>
                      </a:cubicBezTo>
                      <a:cubicBezTo>
                        <a:pt x="19316" y="36974"/>
                        <a:pt x="16271" y="33807"/>
                        <a:pt x="11704" y="30455"/>
                      </a:cubicBezTo>
                      <a:cubicBezTo>
                        <a:pt x="7136" y="27381"/>
                        <a:pt x="856" y="22073"/>
                        <a:pt x="856" y="14808"/>
                      </a:cubicBezTo>
                      <a:cubicBezTo>
                        <a:pt x="856" y="6240"/>
                        <a:pt x="6946" y="0"/>
                        <a:pt x="16081" y="0"/>
                      </a:cubicBezTo>
                      <a:cubicBezTo>
                        <a:pt x="19696" y="0"/>
                        <a:pt x="22836" y="1118"/>
                        <a:pt x="24264" y="2142"/>
                      </a:cubicBezTo>
                      <a:lnTo>
                        <a:pt x="22646" y="7637"/>
                      </a:lnTo>
                      <a:cubicBezTo>
                        <a:pt x="21219" y="6612"/>
                        <a:pt x="18745" y="5681"/>
                        <a:pt x="15795" y="5681"/>
                      </a:cubicBezTo>
                      <a:cubicBezTo>
                        <a:pt x="10181" y="5681"/>
                        <a:pt x="7517" y="9872"/>
                        <a:pt x="7517" y="13691"/>
                      </a:cubicBezTo>
                      <a:cubicBezTo>
                        <a:pt x="7517" y="19279"/>
                        <a:pt x="10562" y="21514"/>
                        <a:pt x="15985" y="25332"/>
                      </a:cubicBezTo>
                      <a:cubicBezTo>
                        <a:pt x="22932" y="30082"/>
                        <a:pt x="25976" y="35298"/>
                        <a:pt x="25976" y="41631"/>
                      </a:cubicBezTo>
                      <a:cubicBezTo>
                        <a:pt x="25976" y="51316"/>
                        <a:pt x="18935" y="57463"/>
                        <a:pt x="9801" y="57463"/>
                      </a:cubicBezTo>
                      <a:cubicBezTo>
                        <a:pt x="5899" y="57463"/>
                        <a:pt x="1618" y="56159"/>
                        <a:pt x="0" y="55042"/>
                      </a:cubicBezTo>
                      <a:lnTo>
                        <a:pt x="1427" y="4954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6" name="Forma libre 35">
                  <a:extLst>
                    <a:ext uri="{FF2B5EF4-FFF2-40B4-BE49-F238E27FC236}">
                      <a16:creationId xmlns:a16="http://schemas.microsoft.com/office/drawing/2014/main" id="{BE5A374A-FDD6-6EF0-6D45-F8D12B65B682}"/>
                    </a:ext>
                  </a:extLst>
                </p:cNvPr>
                <p:cNvSpPr/>
                <p:nvPr/>
              </p:nvSpPr>
              <p:spPr>
                <a:xfrm>
                  <a:off x="3278698" y="2584788"/>
                  <a:ext cx="25786" cy="41723"/>
                </a:xfrm>
                <a:custGeom>
                  <a:avLst/>
                  <a:gdLst>
                    <a:gd name="connsiteX0" fmla="*/ 6375 w 25786"/>
                    <a:gd name="connsiteY0" fmla="*/ 21514 h 41723"/>
                    <a:gd name="connsiteX1" fmla="*/ 16271 w 25786"/>
                    <a:gd name="connsiteY1" fmla="*/ 36601 h 41723"/>
                    <a:gd name="connsiteX2" fmla="*/ 23122 w 25786"/>
                    <a:gd name="connsiteY2" fmla="*/ 35018 h 41723"/>
                    <a:gd name="connsiteX3" fmla="*/ 24169 w 25786"/>
                    <a:gd name="connsiteY3" fmla="*/ 39768 h 41723"/>
                    <a:gd name="connsiteX4" fmla="*/ 15034 w 25786"/>
                    <a:gd name="connsiteY4" fmla="*/ 41724 h 41723"/>
                    <a:gd name="connsiteX5" fmla="*/ 0 w 25786"/>
                    <a:gd name="connsiteY5" fmla="*/ 21328 h 41723"/>
                    <a:gd name="connsiteX6" fmla="*/ 13987 w 25786"/>
                    <a:gd name="connsiteY6" fmla="*/ 0 h 41723"/>
                    <a:gd name="connsiteX7" fmla="*/ 25786 w 25786"/>
                    <a:gd name="connsiteY7" fmla="*/ 17975 h 41723"/>
                    <a:gd name="connsiteX8" fmla="*/ 25786 w 25786"/>
                    <a:gd name="connsiteY8" fmla="*/ 21607 h 41723"/>
                    <a:gd name="connsiteX9" fmla="*/ 6470 w 25786"/>
                    <a:gd name="connsiteY9" fmla="*/ 21607 h 41723"/>
                    <a:gd name="connsiteX10" fmla="*/ 19411 w 25786"/>
                    <a:gd name="connsiteY10" fmla="*/ 16764 h 41723"/>
                    <a:gd name="connsiteX11" fmla="*/ 13226 w 25786"/>
                    <a:gd name="connsiteY11" fmla="*/ 5029 h 41723"/>
                    <a:gd name="connsiteX12" fmla="*/ 6470 w 25786"/>
                    <a:gd name="connsiteY12" fmla="*/ 16764 h 41723"/>
                    <a:gd name="connsiteX13" fmla="*/ 19411 w 25786"/>
                    <a:gd name="connsiteY13" fmla="*/ 16764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6" h="41723">
                      <a:moveTo>
                        <a:pt x="6375" y="21514"/>
                      </a:moveTo>
                      <a:cubicBezTo>
                        <a:pt x="6375" y="33901"/>
                        <a:pt x="11418" y="36601"/>
                        <a:pt x="16271" y="36601"/>
                      </a:cubicBezTo>
                      <a:cubicBezTo>
                        <a:pt x="19125" y="36601"/>
                        <a:pt x="21504" y="35949"/>
                        <a:pt x="23122" y="35018"/>
                      </a:cubicBezTo>
                      <a:lnTo>
                        <a:pt x="24169" y="39768"/>
                      </a:lnTo>
                      <a:cubicBezTo>
                        <a:pt x="21885" y="40979"/>
                        <a:pt x="18364" y="41724"/>
                        <a:pt x="15034" y="41724"/>
                      </a:cubicBezTo>
                      <a:cubicBezTo>
                        <a:pt x="5138" y="41724"/>
                        <a:pt x="0" y="33714"/>
                        <a:pt x="0" y="21328"/>
                      </a:cubicBezTo>
                      <a:cubicBezTo>
                        <a:pt x="0" y="8196"/>
                        <a:pt x="5614" y="0"/>
                        <a:pt x="13987" y="0"/>
                      </a:cubicBezTo>
                      <a:cubicBezTo>
                        <a:pt x="22361" y="0"/>
                        <a:pt x="25786" y="8755"/>
                        <a:pt x="25786" y="17975"/>
                      </a:cubicBezTo>
                      <a:cubicBezTo>
                        <a:pt x="25786" y="19465"/>
                        <a:pt x="25786" y="20582"/>
                        <a:pt x="25786" y="21607"/>
                      </a:cubicBezTo>
                      <a:lnTo>
                        <a:pt x="6470" y="21607"/>
                      </a:lnTo>
                      <a:close/>
                      <a:moveTo>
                        <a:pt x="19411" y="16764"/>
                      </a:moveTo>
                      <a:cubicBezTo>
                        <a:pt x="19601" y="8661"/>
                        <a:pt x="16366" y="5029"/>
                        <a:pt x="13226" y="5029"/>
                      </a:cubicBezTo>
                      <a:cubicBezTo>
                        <a:pt x="8944" y="5029"/>
                        <a:pt x="6756" y="11269"/>
                        <a:pt x="6470" y="16764"/>
                      </a:cubicBezTo>
                      <a:lnTo>
                        <a:pt x="19411" y="16764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7" name="Forma libre 36">
                  <a:extLst>
                    <a:ext uri="{FF2B5EF4-FFF2-40B4-BE49-F238E27FC236}">
                      <a16:creationId xmlns:a16="http://schemas.microsoft.com/office/drawing/2014/main" id="{0A6D97C9-9765-B934-6270-E94969DE02C8}"/>
                    </a:ext>
                  </a:extLst>
                </p:cNvPr>
                <p:cNvSpPr/>
                <p:nvPr/>
              </p:nvSpPr>
              <p:spPr>
                <a:xfrm>
                  <a:off x="3309622" y="2584788"/>
                  <a:ext cx="27213" cy="58022"/>
                </a:xfrm>
                <a:custGeom>
                  <a:avLst/>
                  <a:gdLst>
                    <a:gd name="connsiteX0" fmla="*/ 27213 w 27213"/>
                    <a:gd name="connsiteY0" fmla="*/ 652 h 58022"/>
                    <a:gd name="connsiteX1" fmla="*/ 26833 w 27213"/>
                    <a:gd name="connsiteY1" fmla="*/ 13318 h 58022"/>
                    <a:gd name="connsiteX2" fmla="*/ 26833 w 27213"/>
                    <a:gd name="connsiteY2" fmla="*/ 36043 h 58022"/>
                    <a:gd name="connsiteX3" fmla="*/ 22741 w 27213"/>
                    <a:gd name="connsiteY3" fmla="*/ 53645 h 58022"/>
                    <a:gd name="connsiteX4" fmla="*/ 11704 w 27213"/>
                    <a:gd name="connsiteY4" fmla="*/ 58022 h 58022"/>
                    <a:gd name="connsiteX5" fmla="*/ 2664 w 27213"/>
                    <a:gd name="connsiteY5" fmla="*/ 55973 h 58022"/>
                    <a:gd name="connsiteX6" fmla="*/ 4187 w 27213"/>
                    <a:gd name="connsiteY6" fmla="*/ 50944 h 58022"/>
                    <a:gd name="connsiteX7" fmla="*/ 11894 w 27213"/>
                    <a:gd name="connsiteY7" fmla="*/ 52713 h 58022"/>
                    <a:gd name="connsiteX8" fmla="*/ 20362 w 27213"/>
                    <a:gd name="connsiteY8" fmla="*/ 40327 h 58022"/>
                    <a:gd name="connsiteX9" fmla="*/ 20362 w 27213"/>
                    <a:gd name="connsiteY9" fmla="*/ 36229 h 58022"/>
                    <a:gd name="connsiteX10" fmla="*/ 20172 w 27213"/>
                    <a:gd name="connsiteY10" fmla="*/ 36229 h 58022"/>
                    <a:gd name="connsiteX11" fmla="*/ 12179 w 27213"/>
                    <a:gd name="connsiteY11" fmla="*/ 41165 h 58022"/>
                    <a:gd name="connsiteX12" fmla="*/ 0 w 27213"/>
                    <a:gd name="connsiteY12" fmla="*/ 21141 h 58022"/>
                    <a:gd name="connsiteX13" fmla="*/ 13036 w 27213"/>
                    <a:gd name="connsiteY13" fmla="*/ 0 h 58022"/>
                    <a:gd name="connsiteX14" fmla="*/ 20743 w 27213"/>
                    <a:gd name="connsiteY14" fmla="*/ 5309 h 58022"/>
                    <a:gd name="connsiteX15" fmla="*/ 20933 w 27213"/>
                    <a:gd name="connsiteY15" fmla="*/ 5309 h 58022"/>
                    <a:gd name="connsiteX16" fmla="*/ 21314 w 27213"/>
                    <a:gd name="connsiteY16" fmla="*/ 652 h 58022"/>
                    <a:gd name="connsiteX17" fmla="*/ 27213 w 27213"/>
                    <a:gd name="connsiteY17" fmla="*/ 652 h 58022"/>
                    <a:gd name="connsiteX18" fmla="*/ 20362 w 27213"/>
                    <a:gd name="connsiteY18" fmla="*/ 14622 h 58022"/>
                    <a:gd name="connsiteX19" fmla="*/ 19982 w 27213"/>
                    <a:gd name="connsiteY19" fmla="*/ 11642 h 58022"/>
                    <a:gd name="connsiteX20" fmla="*/ 13987 w 27213"/>
                    <a:gd name="connsiteY20" fmla="*/ 5402 h 58022"/>
                    <a:gd name="connsiteX21" fmla="*/ 6661 w 27213"/>
                    <a:gd name="connsiteY21" fmla="*/ 20676 h 58022"/>
                    <a:gd name="connsiteX22" fmla="*/ 13987 w 27213"/>
                    <a:gd name="connsiteY22" fmla="*/ 35763 h 58022"/>
                    <a:gd name="connsiteX23" fmla="*/ 19887 w 27213"/>
                    <a:gd name="connsiteY23" fmla="*/ 29989 h 58022"/>
                    <a:gd name="connsiteX24" fmla="*/ 20267 w 27213"/>
                    <a:gd name="connsiteY24" fmla="*/ 26264 h 58022"/>
                    <a:gd name="connsiteX25" fmla="*/ 20267 w 27213"/>
                    <a:gd name="connsiteY25" fmla="*/ 14529 h 58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213" h="58022">
                      <a:moveTo>
                        <a:pt x="27213" y="652"/>
                      </a:moveTo>
                      <a:cubicBezTo>
                        <a:pt x="27213" y="3539"/>
                        <a:pt x="26833" y="7078"/>
                        <a:pt x="26833" y="13318"/>
                      </a:cubicBezTo>
                      <a:lnTo>
                        <a:pt x="26833" y="36043"/>
                      </a:lnTo>
                      <a:cubicBezTo>
                        <a:pt x="26833" y="46660"/>
                        <a:pt x="25501" y="50758"/>
                        <a:pt x="22741" y="53645"/>
                      </a:cubicBezTo>
                      <a:cubicBezTo>
                        <a:pt x="20267" y="56439"/>
                        <a:pt x="16366" y="58022"/>
                        <a:pt x="11704" y="58022"/>
                      </a:cubicBezTo>
                      <a:cubicBezTo>
                        <a:pt x="8183" y="58022"/>
                        <a:pt x="4758" y="57184"/>
                        <a:pt x="2664" y="55973"/>
                      </a:cubicBezTo>
                      <a:lnTo>
                        <a:pt x="4187" y="50944"/>
                      </a:lnTo>
                      <a:cubicBezTo>
                        <a:pt x="5804" y="51782"/>
                        <a:pt x="8564" y="52713"/>
                        <a:pt x="11894" y="52713"/>
                      </a:cubicBezTo>
                      <a:cubicBezTo>
                        <a:pt x="17127" y="52713"/>
                        <a:pt x="20362" y="49547"/>
                        <a:pt x="20362" y="40327"/>
                      </a:cubicBezTo>
                      <a:lnTo>
                        <a:pt x="20362" y="36229"/>
                      </a:lnTo>
                      <a:lnTo>
                        <a:pt x="20172" y="36229"/>
                      </a:lnTo>
                      <a:cubicBezTo>
                        <a:pt x="18745" y="39395"/>
                        <a:pt x="15700" y="41165"/>
                        <a:pt x="12179" y="41165"/>
                      </a:cubicBezTo>
                      <a:cubicBezTo>
                        <a:pt x="4853" y="41165"/>
                        <a:pt x="0" y="33062"/>
                        <a:pt x="0" y="21141"/>
                      </a:cubicBezTo>
                      <a:cubicBezTo>
                        <a:pt x="0" y="6240"/>
                        <a:pt x="6946" y="0"/>
                        <a:pt x="13036" y="0"/>
                      </a:cubicBezTo>
                      <a:cubicBezTo>
                        <a:pt x="17508" y="0"/>
                        <a:pt x="19506" y="2887"/>
                        <a:pt x="20743" y="5309"/>
                      </a:cubicBezTo>
                      <a:lnTo>
                        <a:pt x="20933" y="5309"/>
                      </a:lnTo>
                      <a:lnTo>
                        <a:pt x="21314" y="652"/>
                      </a:lnTo>
                      <a:lnTo>
                        <a:pt x="27213" y="652"/>
                      </a:lnTo>
                      <a:close/>
                      <a:moveTo>
                        <a:pt x="20362" y="14622"/>
                      </a:moveTo>
                      <a:cubicBezTo>
                        <a:pt x="20362" y="13597"/>
                        <a:pt x="20362" y="12480"/>
                        <a:pt x="19982" y="11642"/>
                      </a:cubicBezTo>
                      <a:cubicBezTo>
                        <a:pt x="19221" y="8848"/>
                        <a:pt x="17793" y="5402"/>
                        <a:pt x="13987" y="5402"/>
                      </a:cubicBezTo>
                      <a:cubicBezTo>
                        <a:pt x="9230" y="5402"/>
                        <a:pt x="6661" y="11642"/>
                        <a:pt x="6661" y="20676"/>
                      </a:cubicBezTo>
                      <a:cubicBezTo>
                        <a:pt x="6661" y="31107"/>
                        <a:pt x="9991" y="35763"/>
                        <a:pt x="13987" y="35763"/>
                      </a:cubicBezTo>
                      <a:cubicBezTo>
                        <a:pt x="15985" y="35763"/>
                        <a:pt x="18555" y="34832"/>
                        <a:pt x="19887" y="29989"/>
                      </a:cubicBezTo>
                      <a:cubicBezTo>
                        <a:pt x="20267" y="28778"/>
                        <a:pt x="20267" y="27474"/>
                        <a:pt x="20267" y="26264"/>
                      </a:cubicBezTo>
                      <a:lnTo>
                        <a:pt x="20267" y="14529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8" name="Forma libre 37">
                  <a:extLst>
                    <a:ext uri="{FF2B5EF4-FFF2-40B4-BE49-F238E27FC236}">
                      <a16:creationId xmlns:a16="http://schemas.microsoft.com/office/drawing/2014/main" id="{CF0704A1-0798-300A-ED4B-3D19ADB17D12}"/>
                    </a:ext>
                  </a:extLst>
                </p:cNvPr>
                <p:cNvSpPr/>
                <p:nvPr/>
              </p:nvSpPr>
              <p:spPr>
                <a:xfrm>
                  <a:off x="3345589" y="2585440"/>
                  <a:ext cx="25310" cy="41164"/>
                </a:xfrm>
                <a:custGeom>
                  <a:avLst/>
                  <a:gdLst>
                    <a:gd name="connsiteX0" fmla="*/ 24930 w 25310"/>
                    <a:gd name="connsiteY0" fmla="*/ 29430 h 41164"/>
                    <a:gd name="connsiteX1" fmla="*/ 25310 w 25310"/>
                    <a:gd name="connsiteY1" fmla="*/ 40513 h 41164"/>
                    <a:gd name="connsiteX2" fmla="*/ 19601 w 25310"/>
                    <a:gd name="connsiteY2" fmla="*/ 40513 h 41164"/>
                    <a:gd name="connsiteX3" fmla="*/ 19221 w 25310"/>
                    <a:gd name="connsiteY3" fmla="*/ 36229 h 41164"/>
                    <a:gd name="connsiteX4" fmla="*/ 19030 w 25310"/>
                    <a:gd name="connsiteY4" fmla="*/ 36229 h 41164"/>
                    <a:gd name="connsiteX5" fmla="*/ 10086 w 25310"/>
                    <a:gd name="connsiteY5" fmla="*/ 41165 h 41164"/>
                    <a:gd name="connsiteX6" fmla="*/ 0 w 25310"/>
                    <a:gd name="connsiteY6" fmla="*/ 25612 h 41164"/>
                    <a:gd name="connsiteX7" fmla="*/ 0 w 25310"/>
                    <a:gd name="connsiteY7" fmla="*/ 0 h 41164"/>
                    <a:gd name="connsiteX8" fmla="*/ 6565 w 25310"/>
                    <a:gd name="connsiteY8" fmla="*/ 0 h 41164"/>
                    <a:gd name="connsiteX9" fmla="*/ 6565 w 25310"/>
                    <a:gd name="connsiteY9" fmla="*/ 24773 h 41164"/>
                    <a:gd name="connsiteX10" fmla="*/ 12179 w 25310"/>
                    <a:gd name="connsiteY10" fmla="*/ 35856 h 41164"/>
                    <a:gd name="connsiteX11" fmla="*/ 18079 w 25310"/>
                    <a:gd name="connsiteY11" fmla="*/ 30455 h 41164"/>
                    <a:gd name="connsiteX12" fmla="*/ 18459 w 25310"/>
                    <a:gd name="connsiteY12" fmla="*/ 26729 h 41164"/>
                    <a:gd name="connsiteX13" fmla="*/ 18459 w 25310"/>
                    <a:gd name="connsiteY13" fmla="*/ 0 h 41164"/>
                    <a:gd name="connsiteX14" fmla="*/ 25025 w 25310"/>
                    <a:gd name="connsiteY14" fmla="*/ 0 h 41164"/>
                    <a:gd name="connsiteX15" fmla="*/ 25025 w 25310"/>
                    <a:gd name="connsiteY15" fmla="*/ 29523 h 4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310" h="41164">
                      <a:moveTo>
                        <a:pt x="24930" y="29430"/>
                      </a:moveTo>
                      <a:cubicBezTo>
                        <a:pt x="24930" y="33994"/>
                        <a:pt x="25215" y="37440"/>
                        <a:pt x="25310" y="40513"/>
                      </a:cubicBezTo>
                      <a:lnTo>
                        <a:pt x="19601" y="40513"/>
                      </a:lnTo>
                      <a:lnTo>
                        <a:pt x="19221" y="36229"/>
                      </a:lnTo>
                      <a:lnTo>
                        <a:pt x="19030" y="36229"/>
                      </a:lnTo>
                      <a:cubicBezTo>
                        <a:pt x="17793" y="38278"/>
                        <a:pt x="14558" y="41165"/>
                        <a:pt x="10086" y="41165"/>
                      </a:cubicBezTo>
                      <a:cubicBezTo>
                        <a:pt x="2855" y="41165"/>
                        <a:pt x="0" y="35670"/>
                        <a:pt x="0" y="25612"/>
                      </a:cubicBezTo>
                      <a:lnTo>
                        <a:pt x="0" y="0"/>
                      </a:lnTo>
                      <a:lnTo>
                        <a:pt x="6565" y="0"/>
                      </a:lnTo>
                      <a:lnTo>
                        <a:pt x="6565" y="24773"/>
                      </a:lnTo>
                      <a:cubicBezTo>
                        <a:pt x="6565" y="31107"/>
                        <a:pt x="7612" y="35856"/>
                        <a:pt x="12179" y="35856"/>
                      </a:cubicBezTo>
                      <a:cubicBezTo>
                        <a:pt x="16081" y="35856"/>
                        <a:pt x="17698" y="32317"/>
                        <a:pt x="18079" y="30455"/>
                      </a:cubicBezTo>
                      <a:cubicBezTo>
                        <a:pt x="18364" y="29337"/>
                        <a:pt x="18459" y="28126"/>
                        <a:pt x="18459" y="26729"/>
                      </a:cubicBezTo>
                      <a:lnTo>
                        <a:pt x="18459" y="0"/>
                      </a:lnTo>
                      <a:lnTo>
                        <a:pt x="25025" y="0"/>
                      </a:lnTo>
                      <a:lnTo>
                        <a:pt x="25025" y="2952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39" name="Forma libre 38">
                  <a:extLst>
                    <a:ext uri="{FF2B5EF4-FFF2-40B4-BE49-F238E27FC236}">
                      <a16:creationId xmlns:a16="http://schemas.microsoft.com/office/drawing/2014/main" id="{62E4EADF-FFA4-8A5C-49DA-8605321BFCF9}"/>
                    </a:ext>
                  </a:extLst>
                </p:cNvPr>
                <p:cNvSpPr/>
                <p:nvPr/>
              </p:nvSpPr>
              <p:spPr>
                <a:xfrm>
                  <a:off x="3379273" y="2584602"/>
                  <a:ext cx="16556" cy="41258"/>
                </a:xfrm>
                <a:custGeom>
                  <a:avLst/>
                  <a:gdLst>
                    <a:gd name="connsiteX0" fmla="*/ 381 w 16556"/>
                    <a:gd name="connsiteY0" fmla="*/ 11269 h 41258"/>
                    <a:gd name="connsiteX1" fmla="*/ 0 w 16556"/>
                    <a:gd name="connsiteY1" fmla="*/ 745 h 41258"/>
                    <a:gd name="connsiteX2" fmla="*/ 5899 w 16556"/>
                    <a:gd name="connsiteY2" fmla="*/ 745 h 41258"/>
                    <a:gd name="connsiteX3" fmla="*/ 6280 w 16556"/>
                    <a:gd name="connsiteY3" fmla="*/ 7078 h 41258"/>
                    <a:gd name="connsiteX4" fmla="*/ 6470 w 16556"/>
                    <a:gd name="connsiteY4" fmla="*/ 7078 h 41258"/>
                    <a:gd name="connsiteX5" fmla="*/ 15224 w 16556"/>
                    <a:gd name="connsiteY5" fmla="*/ 0 h 41258"/>
                    <a:gd name="connsiteX6" fmla="*/ 16556 w 16556"/>
                    <a:gd name="connsiteY6" fmla="*/ 0 h 41258"/>
                    <a:gd name="connsiteX7" fmla="*/ 16556 w 16556"/>
                    <a:gd name="connsiteY7" fmla="*/ 6612 h 41258"/>
                    <a:gd name="connsiteX8" fmla="*/ 15224 w 16556"/>
                    <a:gd name="connsiteY8" fmla="*/ 6612 h 41258"/>
                    <a:gd name="connsiteX9" fmla="*/ 7232 w 16556"/>
                    <a:gd name="connsiteY9" fmla="*/ 15088 h 41258"/>
                    <a:gd name="connsiteX10" fmla="*/ 6946 w 16556"/>
                    <a:gd name="connsiteY10" fmla="*/ 18813 h 41258"/>
                    <a:gd name="connsiteX11" fmla="*/ 6946 w 16556"/>
                    <a:gd name="connsiteY11" fmla="*/ 41258 h 41258"/>
                    <a:gd name="connsiteX12" fmla="*/ 381 w 16556"/>
                    <a:gd name="connsiteY12" fmla="*/ 41258 h 41258"/>
                    <a:gd name="connsiteX13" fmla="*/ 381 w 16556"/>
                    <a:gd name="connsiteY13" fmla="*/ 11176 h 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556" h="41258">
                      <a:moveTo>
                        <a:pt x="381" y="11269"/>
                      </a:moveTo>
                      <a:cubicBezTo>
                        <a:pt x="381" y="7823"/>
                        <a:pt x="95" y="3818"/>
                        <a:pt x="0" y="745"/>
                      </a:cubicBezTo>
                      <a:lnTo>
                        <a:pt x="5899" y="745"/>
                      </a:lnTo>
                      <a:lnTo>
                        <a:pt x="6280" y="7078"/>
                      </a:lnTo>
                      <a:lnTo>
                        <a:pt x="6470" y="7078"/>
                      </a:lnTo>
                      <a:cubicBezTo>
                        <a:pt x="7802" y="3260"/>
                        <a:pt x="11323" y="0"/>
                        <a:pt x="15224" y="0"/>
                      </a:cubicBezTo>
                      <a:cubicBezTo>
                        <a:pt x="15700" y="0"/>
                        <a:pt x="16176" y="0"/>
                        <a:pt x="16556" y="0"/>
                      </a:cubicBezTo>
                      <a:lnTo>
                        <a:pt x="16556" y="6612"/>
                      </a:lnTo>
                      <a:cubicBezTo>
                        <a:pt x="16556" y="6612"/>
                        <a:pt x="15700" y="6612"/>
                        <a:pt x="15224" y="6612"/>
                      </a:cubicBezTo>
                      <a:cubicBezTo>
                        <a:pt x="11038" y="6612"/>
                        <a:pt x="7898" y="10431"/>
                        <a:pt x="7232" y="15088"/>
                      </a:cubicBezTo>
                      <a:cubicBezTo>
                        <a:pt x="7041" y="16205"/>
                        <a:pt x="6946" y="17416"/>
                        <a:pt x="6946" y="18813"/>
                      </a:cubicBezTo>
                      <a:lnTo>
                        <a:pt x="6946" y="41258"/>
                      </a:lnTo>
                      <a:lnTo>
                        <a:pt x="381" y="41258"/>
                      </a:lnTo>
                      <a:lnTo>
                        <a:pt x="381" y="1117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0" name="Forma libre 39">
                  <a:extLst>
                    <a:ext uri="{FF2B5EF4-FFF2-40B4-BE49-F238E27FC236}">
                      <a16:creationId xmlns:a16="http://schemas.microsoft.com/office/drawing/2014/main" id="{5F191DA5-E5AF-BD8A-C477-FB512A1BFAE0}"/>
                    </a:ext>
                  </a:extLst>
                </p:cNvPr>
                <p:cNvSpPr/>
                <p:nvPr/>
              </p:nvSpPr>
              <p:spPr>
                <a:xfrm>
                  <a:off x="3398018" y="2584695"/>
                  <a:ext cx="27308" cy="41910"/>
                </a:xfrm>
                <a:custGeom>
                  <a:avLst/>
                  <a:gdLst>
                    <a:gd name="connsiteX0" fmla="*/ 27213 w 27308"/>
                    <a:gd name="connsiteY0" fmla="*/ 20955 h 41910"/>
                    <a:gd name="connsiteX1" fmla="*/ 13416 w 27308"/>
                    <a:gd name="connsiteY1" fmla="*/ 41910 h 41910"/>
                    <a:gd name="connsiteX2" fmla="*/ 0 w 27308"/>
                    <a:gd name="connsiteY2" fmla="*/ 21048 h 41910"/>
                    <a:gd name="connsiteX3" fmla="*/ 13892 w 27308"/>
                    <a:gd name="connsiteY3" fmla="*/ 0 h 41910"/>
                    <a:gd name="connsiteX4" fmla="*/ 27309 w 27308"/>
                    <a:gd name="connsiteY4" fmla="*/ 20955 h 41910"/>
                    <a:gd name="connsiteX5" fmla="*/ 6565 w 27308"/>
                    <a:gd name="connsiteY5" fmla="*/ 20955 h 41910"/>
                    <a:gd name="connsiteX6" fmla="*/ 13797 w 27308"/>
                    <a:gd name="connsiteY6" fmla="*/ 36788 h 41910"/>
                    <a:gd name="connsiteX7" fmla="*/ 20553 w 27308"/>
                    <a:gd name="connsiteY7" fmla="*/ 20955 h 41910"/>
                    <a:gd name="connsiteX8" fmla="*/ 13607 w 27308"/>
                    <a:gd name="connsiteY8" fmla="*/ 5215 h 41910"/>
                    <a:gd name="connsiteX9" fmla="*/ 6565 w 27308"/>
                    <a:gd name="connsiteY9" fmla="*/ 20955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08" h="41910">
                      <a:moveTo>
                        <a:pt x="27213" y="20955"/>
                      </a:moveTo>
                      <a:cubicBezTo>
                        <a:pt x="27213" y="36601"/>
                        <a:pt x="19792" y="41910"/>
                        <a:pt x="13416" y="41910"/>
                      </a:cubicBezTo>
                      <a:cubicBezTo>
                        <a:pt x="5995" y="41910"/>
                        <a:pt x="0" y="35298"/>
                        <a:pt x="0" y="21048"/>
                      </a:cubicBezTo>
                      <a:cubicBezTo>
                        <a:pt x="0" y="6799"/>
                        <a:pt x="6756" y="0"/>
                        <a:pt x="13892" y="0"/>
                      </a:cubicBezTo>
                      <a:cubicBezTo>
                        <a:pt x="21029" y="0"/>
                        <a:pt x="27309" y="6799"/>
                        <a:pt x="27309" y="20955"/>
                      </a:cubicBezTo>
                      <a:close/>
                      <a:moveTo>
                        <a:pt x="6565" y="20955"/>
                      </a:moveTo>
                      <a:cubicBezTo>
                        <a:pt x="6565" y="27661"/>
                        <a:pt x="7802" y="36788"/>
                        <a:pt x="13797" y="36788"/>
                      </a:cubicBezTo>
                      <a:cubicBezTo>
                        <a:pt x="19411" y="36788"/>
                        <a:pt x="20553" y="27195"/>
                        <a:pt x="20553" y="20955"/>
                      </a:cubicBezTo>
                      <a:cubicBezTo>
                        <a:pt x="20553" y="14715"/>
                        <a:pt x="19411" y="5215"/>
                        <a:pt x="13607" y="5215"/>
                      </a:cubicBezTo>
                      <a:cubicBezTo>
                        <a:pt x="7802" y="5215"/>
                        <a:pt x="6565" y="14808"/>
                        <a:pt x="6565" y="20955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1" name="Forma libre 40">
                  <a:extLst>
                    <a:ext uri="{FF2B5EF4-FFF2-40B4-BE49-F238E27FC236}">
                      <a16:creationId xmlns:a16="http://schemas.microsoft.com/office/drawing/2014/main" id="{2E55CA26-12CA-89AB-8638-C8FE83BDD334}"/>
                    </a:ext>
                  </a:extLst>
                </p:cNvPr>
                <p:cNvSpPr/>
                <p:nvPr/>
              </p:nvSpPr>
              <p:spPr>
                <a:xfrm>
                  <a:off x="3429798" y="2584602"/>
                  <a:ext cx="20647" cy="41723"/>
                </a:xfrm>
                <a:custGeom>
                  <a:avLst/>
                  <a:gdLst>
                    <a:gd name="connsiteX0" fmla="*/ 1713 w 20647"/>
                    <a:gd name="connsiteY0" fmla="*/ 34646 h 41723"/>
                    <a:gd name="connsiteX1" fmla="*/ 8373 w 20647"/>
                    <a:gd name="connsiteY1" fmla="*/ 36695 h 41723"/>
                    <a:gd name="connsiteX2" fmla="*/ 14463 w 20647"/>
                    <a:gd name="connsiteY2" fmla="*/ 30827 h 41723"/>
                    <a:gd name="connsiteX3" fmla="*/ 9135 w 20647"/>
                    <a:gd name="connsiteY3" fmla="*/ 22818 h 41723"/>
                    <a:gd name="connsiteX4" fmla="*/ 856 w 20647"/>
                    <a:gd name="connsiteY4" fmla="*/ 11269 h 41723"/>
                    <a:gd name="connsiteX5" fmla="*/ 12275 w 20647"/>
                    <a:gd name="connsiteY5" fmla="*/ 0 h 41723"/>
                    <a:gd name="connsiteX6" fmla="*/ 19696 w 20647"/>
                    <a:gd name="connsiteY6" fmla="*/ 2049 h 41723"/>
                    <a:gd name="connsiteX7" fmla="*/ 17889 w 20647"/>
                    <a:gd name="connsiteY7" fmla="*/ 6892 h 41723"/>
                    <a:gd name="connsiteX8" fmla="*/ 12370 w 20647"/>
                    <a:gd name="connsiteY8" fmla="*/ 5122 h 41723"/>
                    <a:gd name="connsiteX9" fmla="*/ 6946 w 20647"/>
                    <a:gd name="connsiteY9" fmla="*/ 10245 h 41723"/>
                    <a:gd name="connsiteX10" fmla="*/ 12084 w 20647"/>
                    <a:gd name="connsiteY10" fmla="*/ 17323 h 41723"/>
                    <a:gd name="connsiteX11" fmla="*/ 20648 w 20647"/>
                    <a:gd name="connsiteY11" fmla="*/ 29616 h 41723"/>
                    <a:gd name="connsiteX12" fmla="*/ 8183 w 20647"/>
                    <a:gd name="connsiteY12" fmla="*/ 41724 h 41723"/>
                    <a:gd name="connsiteX13" fmla="*/ 0 w 20647"/>
                    <a:gd name="connsiteY13" fmla="*/ 39395 h 41723"/>
                    <a:gd name="connsiteX14" fmla="*/ 1618 w 20647"/>
                    <a:gd name="connsiteY14" fmla="*/ 34552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647" h="41723">
                      <a:moveTo>
                        <a:pt x="1713" y="34646"/>
                      </a:moveTo>
                      <a:cubicBezTo>
                        <a:pt x="3140" y="35577"/>
                        <a:pt x="5709" y="36695"/>
                        <a:pt x="8373" y="36695"/>
                      </a:cubicBezTo>
                      <a:cubicBezTo>
                        <a:pt x="12179" y="36695"/>
                        <a:pt x="14463" y="34459"/>
                        <a:pt x="14463" y="30827"/>
                      </a:cubicBezTo>
                      <a:cubicBezTo>
                        <a:pt x="14463" y="27754"/>
                        <a:pt x="13321" y="25612"/>
                        <a:pt x="9135" y="22818"/>
                      </a:cubicBezTo>
                      <a:cubicBezTo>
                        <a:pt x="3711" y="19372"/>
                        <a:pt x="856" y="15926"/>
                        <a:pt x="856" y="11269"/>
                      </a:cubicBezTo>
                      <a:cubicBezTo>
                        <a:pt x="856" y="4750"/>
                        <a:pt x="5804" y="0"/>
                        <a:pt x="12275" y="0"/>
                      </a:cubicBezTo>
                      <a:cubicBezTo>
                        <a:pt x="15510" y="0"/>
                        <a:pt x="17984" y="1118"/>
                        <a:pt x="19696" y="2049"/>
                      </a:cubicBezTo>
                      <a:lnTo>
                        <a:pt x="17889" y="6892"/>
                      </a:lnTo>
                      <a:cubicBezTo>
                        <a:pt x="16366" y="5867"/>
                        <a:pt x="14558" y="5122"/>
                        <a:pt x="12370" y="5122"/>
                      </a:cubicBezTo>
                      <a:cubicBezTo>
                        <a:pt x="8754" y="5122"/>
                        <a:pt x="6946" y="7637"/>
                        <a:pt x="6946" y="10245"/>
                      </a:cubicBezTo>
                      <a:cubicBezTo>
                        <a:pt x="6946" y="13039"/>
                        <a:pt x="7993" y="14529"/>
                        <a:pt x="12084" y="17323"/>
                      </a:cubicBezTo>
                      <a:cubicBezTo>
                        <a:pt x="16842" y="20303"/>
                        <a:pt x="20648" y="24028"/>
                        <a:pt x="20648" y="29616"/>
                      </a:cubicBezTo>
                      <a:cubicBezTo>
                        <a:pt x="20648" y="37719"/>
                        <a:pt x="15034" y="41724"/>
                        <a:pt x="8183" y="41724"/>
                      </a:cubicBezTo>
                      <a:cubicBezTo>
                        <a:pt x="5138" y="41724"/>
                        <a:pt x="1808" y="40792"/>
                        <a:pt x="0" y="39395"/>
                      </a:cubicBezTo>
                      <a:lnTo>
                        <a:pt x="1618" y="34552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42" name="Gráfico 5">
                <a:extLst>
                  <a:ext uri="{FF2B5EF4-FFF2-40B4-BE49-F238E27FC236}">
                    <a16:creationId xmlns:a16="http://schemas.microsoft.com/office/drawing/2014/main" id="{E109F858-2818-D86C-64D5-560AD5EAEBC3}"/>
                  </a:ext>
                </a:extLst>
              </p:cNvPr>
              <p:cNvGrpSpPr/>
              <p:nvPr/>
            </p:nvGrpSpPr>
            <p:grpSpPr>
              <a:xfrm>
                <a:off x="5139484" y="2534869"/>
                <a:ext cx="305341" cy="58674"/>
                <a:chOff x="5139484" y="2534869"/>
                <a:chExt cx="305341" cy="58674"/>
              </a:xfrm>
              <a:solidFill>
                <a:srgbClr val="5B5B5F"/>
              </a:solidFill>
            </p:grpSpPr>
            <p:sp>
              <p:nvSpPr>
                <p:cNvPr id="43" name="Forma libre 42">
                  <a:extLst>
                    <a:ext uri="{FF2B5EF4-FFF2-40B4-BE49-F238E27FC236}">
                      <a16:creationId xmlns:a16="http://schemas.microsoft.com/office/drawing/2014/main" id="{E1427EC4-88B3-1F72-D446-3805B3B39702}"/>
                    </a:ext>
                  </a:extLst>
                </p:cNvPr>
                <p:cNvSpPr/>
                <p:nvPr/>
              </p:nvSpPr>
              <p:spPr>
                <a:xfrm>
                  <a:off x="5139484" y="2536079"/>
                  <a:ext cx="32351" cy="56811"/>
                </a:xfrm>
                <a:custGeom>
                  <a:avLst/>
                  <a:gdLst>
                    <a:gd name="connsiteX0" fmla="*/ 0 w 32351"/>
                    <a:gd name="connsiteY0" fmla="*/ 1118 h 56811"/>
                    <a:gd name="connsiteX1" fmla="*/ 11704 w 32351"/>
                    <a:gd name="connsiteY1" fmla="*/ 0 h 56811"/>
                    <a:gd name="connsiteX2" fmla="*/ 27404 w 32351"/>
                    <a:gd name="connsiteY2" fmla="*/ 4377 h 56811"/>
                    <a:gd name="connsiteX3" fmla="*/ 32352 w 32351"/>
                    <a:gd name="connsiteY3" fmla="*/ 16764 h 56811"/>
                    <a:gd name="connsiteX4" fmla="*/ 27499 w 32351"/>
                    <a:gd name="connsiteY4" fmla="*/ 30361 h 56811"/>
                    <a:gd name="connsiteX5" fmla="*/ 13416 w 32351"/>
                    <a:gd name="connsiteY5" fmla="*/ 35763 h 56811"/>
                    <a:gd name="connsiteX6" fmla="*/ 11228 w 32351"/>
                    <a:gd name="connsiteY6" fmla="*/ 35763 h 56811"/>
                    <a:gd name="connsiteX7" fmla="*/ 11228 w 32351"/>
                    <a:gd name="connsiteY7" fmla="*/ 56811 h 56811"/>
                    <a:gd name="connsiteX8" fmla="*/ 0 w 32351"/>
                    <a:gd name="connsiteY8" fmla="*/ 56811 h 56811"/>
                    <a:gd name="connsiteX9" fmla="*/ 0 w 32351"/>
                    <a:gd name="connsiteY9" fmla="*/ 1118 h 56811"/>
                    <a:gd name="connsiteX10" fmla="*/ 11228 w 32351"/>
                    <a:gd name="connsiteY10" fmla="*/ 26729 h 56811"/>
                    <a:gd name="connsiteX11" fmla="*/ 13036 w 32351"/>
                    <a:gd name="connsiteY11" fmla="*/ 26916 h 56811"/>
                    <a:gd name="connsiteX12" fmla="*/ 21219 w 32351"/>
                    <a:gd name="connsiteY12" fmla="*/ 17695 h 56811"/>
                    <a:gd name="connsiteX13" fmla="*/ 13987 w 32351"/>
                    <a:gd name="connsiteY13" fmla="*/ 8848 h 56811"/>
                    <a:gd name="connsiteX14" fmla="*/ 11228 w 32351"/>
                    <a:gd name="connsiteY14" fmla="*/ 9220 h 56811"/>
                    <a:gd name="connsiteX15" fmla="*/ 11228 w 32351"/>
                    <a:gd name="connsiteY15" fmla="*/ 26636 h 5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351" h="56811">
                      <a:moveTo>
                        <a:pt x="0" y="1118"/>
                      </a:moveTo>
                      <a:cubicBezTo>
                        <a:pt x="3140" y="466"/>
                        <a:pt x="7422" y="0"/>
                        <a:pt x="11704" y="0"/>
                      </a:cubicBezTo>
                      <a:cubicBezTo>
                        <a:pt x="18364" y="0"/>
                        <a:pt x="23598" y="931"/>
                        <a:pt x="27404" y="4377"/>
                      </a:cubicBezTo>
                      <a:cubicBezTo>
                        <a:pt x="30829" y="7264"/>
                        <a:pt x="32352" y="12014"/>
                        <a:pt x="32352" y="16764"/>
                      </a:cubicBezTo>
                      <a:cubicBezTo>
                        <a:pt x="32352" y="22911"/>
                        <a:pt x="30449" y="27195"/>
                        <a:pt x="27499" y="30361"/>
                      </a:cubicBezTo>
                      <a:cubicBezTo>
                        <a:pt x="23883" y="34087"/>
                        <a:pt x="18079" y="35763"/>
                        <a:pt x="13416" y="35763"/>
                      </a:cubicBezTo>
                      <a:lnTo>
                        <a:pt x="11228" y="35763"/>
                      </a:lnTo>
                      <a:lnTo>
                        <a:pt x="11228" y="56811"/>
                      </a:lnTo>
                      <a:lnTo>
                        <a:pt x="0" y="56811"/>
                      </a:lnTo>
                      <a:lnTo>
                        <a:pt x="0" y="1118"/>
                      </a:lnTo>
                      <a:close/>
                      <a:moveTo>
                        <a:pt x="11228" y="26729"/>
                      </a:moveTo>
                      <a:cubicBezTo>
                        <a:pt x="11704" y="26916"/>
                        <a:pt x="12370" y="26916"/>
                        <a:pt x="13036" y="26916"/>
                      </a:cubicBezTo>
                      <a:cubicBezTo>
                        <a:pt x="18650" y="26916"/>
                        <a:pt x="21219" y="23004"/>
                        <a:pt x="21219" y="17695"/>
                      </a:cubicBezTo>
                      <a:cubicBezTo>
                        <a:pt x="21219" y="12759"/>
                        <a:pt x="19125" y="8848"/>
                        <a:pt x="13987" y="8848"/>
                      </a:cubicBezTo>
                      <a:cubicBezTo>
                        <a:pt x="12941" y="8848"/>
                        <a:pt x="11894" y="9034"/>
                        <a:pt x="11228" y="9220"/>
                      </a:cubicBezTo>
                      <a:lnTo>
                        <a:pt x="11228" y="266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4" name="Forma libre 43">
                  <a:extLst>
                    <a:ext uri="{FF2B5EF4-FFF2-40B4-BE49-F238E27FC236}">
                      <a16:creationId xmlns:a16="http://schemas.microsoft.com/office/drawing/2014/main" id="{6309C38E-DAFD-8653-A2D7-7535AF08C02F}"/>
                    </a:ext>
                  </a:extLst>
                </p:cNvPr>
                <p:cNvSpPr/>
                <p:nvPr/>
              </p:nvSpPr>
              <p:spPr>
                <a:xfrm>
                  <a:off x="5174405" y="2551167"/>
                  <a:ext cx="32066" cy="42375"/>
                </a:xfrm>
                <a:custGeom>
                  <a:avLst/>
                  <a:gdLst>
                    <a:gd name="connsiteX0" fmla="*/ 31971 w 32066"/>
                    <a:gd name="connsiteY0" fmla="*/ 21048 h 42375"/>
                    <a:gd name="connsiteX1" fmla="*/ 15986 w 32066"/>
                    <a:gd name="connsiteY1" fmla="*/ 42376 h 42375"/>
                    <a:gd name="connsiteX2" fmla="*/ 0 w 32066"/>
                    <a:gd name="connsiteY2" fmla="*/ 21328 h 42375"/>
                    <a:gd name="connsiteX3" fmla="*/ 16176 w 32066"/>
                    <a:gd name="connsiteY3" fmla="*/ 0 h 42375"/>
                    <a:gd name="connsiteX4" fmla="*/ 32066 w 32066"/>
                    <a:gd name="connsiteY4" fmla="*/ 21048 h 42375"/>
                    <a:gd name="connsiteX5" fmla="*/ 11038 w 32066"/>
                    <a:gd name="connsiteY5" fmla="*/ 21048 h 42375"/>
                    <a:gd name="connsiteX6" fmla="*/ 16176 w 32066"/>
                    <a:gd name="connsiteY6" fmla="*/ 33994 h 42375"/>
                    <a:gd name="connsiteX7" fmla="*/ 20743 w 32066"/>
                    <a:gd name="connsiteY7" fmla="*/ 21048 h 42375"/>
                    <a:gd name="connsiteX8" fmla="*/ 15986 w 32066"/>
                    <a:gd name="connsiteY8" fmla="*/ 8289 h 42375"/>
                    <a:gd name="connsiteX9" fmla="*/ 11038 w 32066"/>
                    <a:gd name="connsiteY9" fmla="*/ 21048 h 4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6" h="42375">
                      <a:moveTo>
                        <a:pt x="31971" y="21048"/>
                      </a:moveTo>
                      <a:cubicBezTo>
                        <a:pt x="31971" y="38185"/>
                        <a:pt x="22265" y="42376"/>
                        <a:pt x="15986" y="42376"/>
                      </a:cubicBezTo>
                      <a:cubicBezTo>
                        <a:pt x="5995" y="42376"/>
                        <a:pt x="0" y="34646"/>
                        <a:pt x="0" y="21328"/>
                      </a:cubicBezTo>
                      <a:cubicBezTo>
                        <a:pt x="0" y="6612"/>
                        <a:pt x="7898" y="0"/>
                        <a:pt x="16176" y="0"/>
                      </a:cubicBezTo>
                      <a:cubicBezTo>
                        <a:pt x="26072" y="0"/>
                        <a:pt x="32066" y="8103"/>
                        <a:pt x="32066" y="21048"/>
                      </a:cubicBezTo>
                      <a:close/>
                      <a:moveTo>
                        <a:pt x="11038" y="21048"/>
                      </a:moveTo>
                      <a:cubicBezTo>
                        <a:pt x="11038" y="28126"/>
                        <a:pt x="12179" y="33994"/>
                        <a:pt x="16176" y="33994"/>
                      </a:cubicBezTo>
                      <a:cubicBezTo>
                        <a:pt x="19792" y="33994"/>
                        <a:pt x="20743" y="27102"/>
                        <a:pt x="20743" y="21048"/>
                      </a:cubicBezTo>
                      <a:cubicBezTo>
                        <a:pt x="20743" y="15460"/>
                        <a:pt x="19792" y="8289"/>
                        <a:pt x="15986" y="8289"/>
                      </a:cubicBezTo>
                      <a:cubicBezTo>
                        <a:pt x="11894" y="8289"/>
                        <a:pt x="11038" y="15460"/>
                        <a:pt x="11038" y="21048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5" name="Forma libre 44">
                  <a:extLst>
                    <a:ext uri="{FF2B5EF4-FFF2-40B4-BE49-F238E27FC236}">
                      <a16:creationId xmlns:a16="http://schemas.microsoft.com/office/drawing/2014/main" id="{C3DD0D2F-0C83-4F2D-A64F-A4DF1D106DC6}"/>
                    </a:ext>
                  </a:extLst>
                </p:cNvPr>
                <p:cNvSpPr/>
                <p:nvPr/>
              </p:nvSpPr>
              <p:spPr>
                <a:xfrm>
                  <a:off x="5210277" y="2551167"/>
                  <a:ext cx="24453" cy="42189"/>
                </a:xfrm>
                <a:custGeom>
                  <a:avLst/>
                  <a:gdLst>
                    <a:gd name="connsiteX0" fmla="*/ 2093 w 24453"/>
                    <a:gd name="connsiteY0" fmla="*/ 31852 h 42189"/>
                    <a:gd name="connsiteX1" fmla="*/ 9610 w 24453"/>
                    <a:gd name="connsiteY1" fmla="*/ 33994 h 42189"/>
                    <a:gd name="connsiteX2" fmla="*/ 14178 w 24453"/>
                    <a:gd name="connsiteY2" fmla="*/ 30268 h 42189"/>
                    <a:gd name="connsiteX3" fmla="*/ 9325 w 24453"/>
                    <a:gd name="connsiteY3" fmla="*/ 24773 h 42189"/>
                    <a:gd name="connsiteX4" fmla="*/ 856 w 24453"/>
                    <a:gd name="connsiteY4" fmla="*/ 12946 h 42189"/>
                    <a:gd name="connsiteX5" fmla="*/ 14653 w 24453"/>
                    <a:gd name="connsiteY5" fmla="*/ 0 h 42189"/>
                    <a:gd name="connsiteX6" fmla="*/ 23122 w 24453"/>
                    <a:gd name="connsiteY6" fmla="*/ 1863 h 42189"/>
                    <a:gd name="connsiteX7" fmla="*/ 21124 w 24453"/>
                    <a:gd name="connsiteY7" fmla="*/ 9872 h 42189"/>
                    <a:gd name="connsiteX8" fmla="*/ 15319 w 24453"/>
                    <a:gd name="connsiteY8" fmla="*/ 8196 h 42189"/>
                    <a:gd name="connsiteX9" fmla="*/ 11133 w 24453"/>
                    <a:gd name="connsiteY9" fmla="*/ 11735 h 42189"/>
                    <a:gd name="connsiteX10" fmla="*/ 15985 w 24453"/>
                    <a:gd name="connsiteY10" fmla="*/ 16857 h 42189"/>
                    <a:gd name="connsiteX11" fmla="*/ 24454 w 24453"/>
                    <a:gd name="connsiteY11" fmla="*/ 29244 h 42189"/>
                    <a:gd name="connsiteX12" fmla="*/ 9610 w 24453"/>
                    <a:gd name="connsiteY12" fmla="*/ 42189 h 42189"/>
                    <a:gd name="connsiteX13" fmla="*/ 0 w 24453"/>
                    <a:gd name="connsiteY13" fmla="*/ 39861 h 42189"/>
                    <a:gd name="connsiteX14" fmla="*/ 2093 w 24453"/>
                    <a:gd name="connsiteY14" fmla="*/ 31852 h 42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453" h="42189">
                      <a:moveTo>
                        <a:pt x="2093" y="31852"/>
                      </a:moveTo>
                      <a:cubicBezTo>
                        <a:pt x="3711" y="32876"/>
                        <a:pt x="6851" y="33994"/>
                        <a:pt x="9610" y="33994"/>
                      </a:cubicBezTo>
                      <a:cubicBezTo>
                        <a:pt x="12370" y="33994"/>
                        <a:pt x="14178" y="32783"/>
                        <a:pt x="14178" y="30268"/>
                      </a:cubicBezTo>
                      <a:cubicBezTo>
                        <a:pt x="14178" y="28219"/>
                        <a:pt x="12941" y="26822"/>
                        <a:pt x="9325" y="24773"/>
                      </a:cubicBezTo>
                      <a:cubicBezTo>
                        <a:pt x="2474" y="20955"/>
                        <a:pt x="856" y="16764"/>
                        <a:pt x="856" y="12946"/>
                      </a:cubicBezTo>
                      <a:cubicBezTo>
                        <a:pt x="856" y="5588"/>
                        <a:pt x="6280" y="0"/>
                        <a:pt x="14653" y="0"/>
                      </a:cubicBezTo>
                      <a:cubicBezTo>
                        <a:pt x="18174" y="0"/>
                        <a:pt x="20933" y="838"/>
                        <a:pt x="23122" y="1863"/>
                      </a:cubicBezTo>
                      <a:lnTo>
                        <a:pt x="21124" y="9872"/>
                      </a:lnTo>
                      <a:cubicBezTo>
                        <a:pt x="19506" y="8941"/>
                        <a:pt x="17508" y="8196"/>
                        <a:pt x="15319" y="8196"/>
                      </a:cubicBezTo>
                      <a:cubicBezTo>
                        <a:pt x="12465" y="8196"/>
                        <a:pt x="11133" y="9872"/>
                        <a:pt x="11133" y="11735"/>
                      </a:cubicBezTo>
                      <a:cubicBezTo>
                        <a:pt x="11133" y="13597"/>
                        <a:pt x="12084" y="14622"/>
                        <a:pt x="15985" y="16857"/>
                      </a:cubicBezTo>
                      <a:cubicBezTo>
                        <a:pt x="22170" y="20303"/>
                        <a:pt x="24454" y="24587"/>
                        <a:pt x="24454" y="29244"/>
                      </a:cubicBezTo>
                      <a:cubicBezTo>
                        <a:pt x="24454" y="37626"/>
                        <a:pt x="18269" y="42189"/>
                        <a:pt x="9610" y="42189"/>
                      </a:cubicBezTo>
                      <a:cubicBezTo>
                        <a:pt x="6090" y="42189"/>
                        <a:pt x="1998" y="41258"/>
                        <a:pt x="0" y="39861"/>
                      </a:cubicBezTo>
                      <a:lnTo>
                        <a:pt x="2093" y="31852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6" name="Forma libre 45">
                  <a:extLst>
                    <a:ext uri="{FF2B5EF4-FFF2-40B4-BE49-F238E27FC236}">
                      <a16:creationId xmlns:a16="http://schemas.microsoft.com/office/drawing/2014/main" id="{10D581B6-B830-2EBB-95C5-E888A602861C}"/>
                    </a:ext>
                  </a:extLst>
                </p:cNvPr>
                <p:cNvSpPr/>
                <p:nvPr/>
              </p:nvSpPr>
              <p:spPr>
                <a:xfrm>
                  <a:off x="5240247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7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7" name="Forma libre 46">
                  <a:extLst>
                    <a:ext uri="{FF2B5EF4-FFF2-40B4-BE49-F238E27FC236}">
                      <a16:creationId xmlns:a16="http://schemas.microsoft.com/office/drawing/2014/main" id="{D2AF8B1E-AC69-9B99-5D77-45A9298E2D95}"/>
                    </a:ext>
                  </a:extLst>
                </p:cNvPr>
                <p:cNvSpPr/>
                <p:nvPr/>
              </p:nvSpPr>
              <p:spPr>
                <a:xfrm>
                  <a:off x="5256616" y="2540829"/>
                  <a:ext cx="24358" cy="52620"/>
                </a:xfrm>
                <a:custGeom>
                  <a:avLst/>
                  <a:gdLst>
                    <a:gd name="connsiteX0" fmla="*/ 16176 w 24358"/>
                    <a:gd name="connsiteY0" fmla="*/ 0 h 52620"/>
                    <a:gd name="connsiteX1" fmla="*/ 16176 w 24358"/>
                    <a:gd name="connsiteY1" fmla="*/ 11083 h 52620"/>
                    <a:gd name="connsiteX2" fmla="*/ 24359 w 24358"/>
                    <a:gd name="connsiteY2" fmla="*/ 11083 h 52620"/>
                    <a:gd name="connsiteX3" fmla="*/ 24359 w 24358"/>
                    <a:gd name="connsiteY3" fmla="*/ 18906 h 52620"/>
                    <a:gd name="connsiteX4" fmla="*/ 16176 w 24358"/>
                    <a:gd name="connsiteY4" fmla="*/ 18906 h 52620"/>
                    <a:gd name="connsiteX5" fmla="*/ 16176 w 24358"/>
                    <a:gd name="connsiteY5" fmla="*/ 37626 h 52620"/>
                    <a:gd name="connsiteX6" fmla="*/ 20458 w 24358"/>
                    <a:gd name="connsiteY6" fmla="*/ 43586 h 52620"/>
                    <a:gd name="connsiteX7" fmla="*/ 23407 w 24358"/>
                    <a:gd name="connsiteY7" fmla="*/ 43307 h 52620"/>
                    <a:gd name="connsiteX8" fmla="*/ 23407 w 24358"/>
                    <a:gd name="connsiteY8" fmla="*/ 51875 h 52620"/>
                    <a:gd name="connsiteX9" fmla="*/ 16652 w 24358"/>
                    <a:gd name="connsiteY9" fmla="*/ 52620 h 52620"/>
                    <a:gd name="connsiteX10" fmla="*/ 8564 w 24358"/>
                    <a:gd name="connsiteY10" fmla="*/ 50013 h 52620"/>
                    <a:gd name="connsiteX11" fmla="*/ 4948 w 24358"/>
                    <a:gd name="connsiteY11" fmla="*/ 38278 h 52620"/>
                    <a:gd name="connsiteX12" fmla="*/ 4948 w 24358"/>
                    <a:gd name="connsiteY12" fmla="*/ 18906 h 52620"/>
                    <a:gd name="connsiteX13" fmla="*/ 0 w 24358"/>
                    <a:gd name="connsiteY13" fmla="*/ 18906 h 52620"/>
                    <a:gd name="connsiteX14" fmla="*/ 0 w 24358"/>
                    <a:gd name="connsiteY14" fmla="*/ 11083 h 52620"/>
                    <a:gd name="connsiteX15" fmla="*/ 4948 w 24358"/>
                    <a:gd name="connsiteY15" fmla="*/ 11083 h 52620"/>
                    <a:gd name="connsiteX16" fmla="*/ 4948 w 24358"/>
                    <a:gd name="connsiteY16" fmla="*/ 2608 h 52620"/>
                    <a:gd name="connsiteX17" fmla="*/ 16176 w 24358"/>
                    <a:gd name="connsiteY17" fmla="*/ 0 h 5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358" h="52620">
                      <a:moveTo>
                        <a:pt x="16176" y="0"/>
                      </a:moveTo>
                      <a:lnTo>
                        <a:pt x="16176" y="11083"/>
                      </a:lnTo>
                      <a:lnTo>
                        <a:pt x="24359" y="11083"/>
                      </a:lnTo>
                      <a:lnTo>
                        <a:pt x="24359" y="18906"/>
                      </a:lnTo>
                      <a:lnTo>
                        <a:pt x="16176" y="18906"/>
                      </a:lnTo>
                      <a:lnTo>
                        <a:pt x="16176" y="37626"/>
                      </a:lnTo>
                      <a:cubicBezTo>
                        <a:pt x="16176" y="42376"/>
                        <a:pt x="18269" y="43586"/>
                        <a:pt x="20458" y="43586"/>
                      </a:cubicBezTo>
                      <a:cubicBezTo>
                        <a:pt x="21599" y="43586"/>
                        <a:pt x="22456" y="43586"/>
                        <a:pt x="23407" y="43307"/>
                      </a:cubicBezTo>
                      <a:lnTo>
                        <a:pt x="23407" y="51875"/>
                      </a:lnTo>
                      <a:cubicBezTo>
                        <a:pt x="21980" y="52248"/>
                        <a:pt x="19601" y="52620"/>
                        <a:pt x="16652" y="52620"/>
                      </a:cubicBezTo>
                      <a:cubicBezTo>
                        <a:pt x="13416" y="52620"/>
                        <a:pt x="10562" y="51875"/>
                        <a:pt x="8564" y="50013"/>
                      </a:cubicBezTo>
                      <a:cubicBezTo>
                        <a:pt x="6280" y="47871"/>
                        <a:pt x="4948" y="44704"/>
                        <a:pt x="4948" y="38278"/>
                      </a:cubicBezTo>
                      <a:lnTo>
                        <a:pt x="4948" y="18906"/>
                      </a:lnTo>
                      <a:lnTo>
                        <a:pt x="0" y="18906"/>
                      </a:lnTo>
                      <a:lnTo>
                        <a:pt x="0" y="11083"/>
                      </a:lnTo>
                      <a:lnTo>
                        <a:pt x="4948" y="11083"/>
                      </a:lnTo>
                      <a:lnTo>
                        <a:pt x="4948" y="2608"/>
                      </a:lnTo>
                      <a:lnTo>
                        <a:pt x="16176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8" name="Forma libre 47">
                  <a:extLst>
                    <a:ext uri="{FF2B5EF4-FFF2-40B4-BE49-F238E27FC236}">
                      <a16:creationId xmlns:a16="http://schemas.microsoft.com/office/drawing/2014/main" id="{66EA3D6A-CDEF-EBC5-C05E-526451CF1DB6}"/>
                    </a:ext>
                  </a:extLst>
                </p:cNvPr>
                <p:cNvSpPr/>
                <p:nvPr/>
              </p:nvSpPr>
              <p:spPr>
                <a:xfrm>
                  <a:off x="5286015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7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49" name="Forma libre 48">
                  <a:extLst>
                    <a:ext uri="{FF2B5EF4-FFF2-40B4-BE49-F238E27FC236}">
                      <a16:creationId xmlns:a16="http://schemas.microsoft.com/office/drawing/2014/main" id="{A0A25754-B712-2078-B86F-369E940DF834}"/>
                    </a:ext>
                  </a:extLst>
                </p:cNvPr>
                <p:cNvSpPr/>
                <p:nvPr/>
              </p:nvSpPr>
              <p:spPr>
                <a:xfrm>
                  <a:off x="5301718" y="2551912"/>
                  <a:ext cx="33017" cy="40978"/>
                </a:xfrm>
                <a:custGeom>
                  <a:avLst/>
                  <a:gdLst>
                    <a:gd name="connsiteX0" fmla="*/ 11989 w 33017"/>
                    <a:gd name="connsiteY0" fmla="*/ 0 h 40978"/>
                    <a:gd name="connsiteX1" fmla="*/ 15129 w 33017"/>
                    <a:gd name="connsiteY1" fmla="*/ 18254 h 40978"/>
                    <a:gd name="connsiteX2" fmla="*/ 16937 w 33017"/>
                    <a:gd name="connsiteY2" fmla="*/ 29710 h 40978"/>
                    <a:gd name="connsiteX3" fmla="*/ 17127 w 33017"/>
                    <a:gd name="connsiteY3" fmla="*/ 29710 h 40978"/>
                    <a:gd name="connsiteX4" fmla="*/ 18745 w 33017"/>
                    <a:gd name="connsiteY4" fmla="*/ 18254 h 40978"/>
                    <a:gd name="connsiteX5" fmla="*/ 21980 w 33017"/>
                    <a:gd name="connsiteY5" fmla="*/ 0 h 40978"/>
                    <a:gd name="connsiteX6" fmla="*/ 33018 w 33017"/>
                    <a:gd name="connsiteY6" fmla="*/ 0 h 40978"/>
                    <a:gd name="connsiteX7" fmla="*/ 21790 w 33017"/>
                    <a:gd name="connsiteY7" fmla="*/ 40979 h 40978"/>
                    <a:gd name="connsiteX8" fmla="*/ 11418 w 33017"/>
                    <a:gd name="connsiteY8" fmla="*/ 40979 h 40978"/>
                    <a:gd name="connsiteX9" fmla="*/ 0 w 33017"/>
                    <a:gd name="connsiteY9" fmla="*/ 0 h 40978"/>
                    <a:gd name="connsiteX10" fmla="*/ 11894 w 33017"/>
                    <a:gd name="connsiteY10" fmla="*/ 0 h 4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017" h="40978">
                      <a:moveTo>
                        <a:pt x="11989" y="0"/>
                      </a:moveTo>
                      <a:lnTo>
                        <a:pt x="15129" y="18254"/>
                      </a:lnTo>
                      <a:cubicBezTo>
                        <a:pt x="15700" y="21979"/>
                        <a:pt x="16366" y="25612"/>
                        <a:pt x="16937" y="29710"/>
                      </a:cubicBezTo>
                      <a:lnTo>
                        <a:pt x="17127" y="29710"/>
                      </a:lnTo>
                      <a:cubicBezTo>
                        <a:pt x="17603" y="25519"/>
                        <a:pt x="18174" y="22073"/>
                        <a:pt x="18745" y="18254"/>
                      </a:cubicBezTo>
                      <a:lnTo>
                        <a:pt x="21980" y="0"/>
                      </a:lnTo>
                      <a:lnTo>
                        <a:pt x="33018" y="0"/>
                      </a:lnTo>
                      <a:lnTo>
                        <a:pt x="21790" y="40979"/>
                      </a:lnTo>
                      <a:lnTo>
                        <a:pt x="11418" y="40979"/>
                      </a:lnTo>
                      <a:lnTo>
                        <a:pt x="0" y="0"/>
                      </a:lnTo>
                      <a:lnTo>
                        <a:pt x="11894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0" name="Forma libre 49">
                  <a:extLst>
                    <a:ext uri="{FF2B5EF4-FFF2-40B4-BE49-F238E27FC236}">
                      <a16:creationId xmlns:a16="http://schemas.microsoft.com/office/drawing/2014/main" id="{B1C0A021-ED38-605C-38FE-B0FE28C85269}"/>
                    </a:ext>
                  </a:extLst>
                </p:cNvPr>
                <p:cNvSpPr/>
                <p:nvPr/>
              </p:nvSpPr>
              <p:spPr>
                <a:xfrm>
                  <a:off x="5335972" y="2551260"/>
                  <a:ext cx="31209" cy="42282"/>
                </a:xfrm>
                <a:custGeom>
                  <a:avLst/>
                  <a:gdLst>
                    <a:gd name="connsiteX0" fmla="*/ 21029 w 31209"/>
                    <a:gd name="connsiteY0" fmla="*/ 41631 h 42282"/>
                    <a:gd name="connsiteX1" fmla="*/ 20458 w 31209"/>
                    <a:gd name="connsiteY1" fmla="*/ 37626 h 42282"/>
                    <a:gd name="connsiteX2" fmla="*/ 20267 w 31209"/>
                    <a:gd name="connsiteY2" fmla="*/ 37626 h 42282"/>
                    <a:gd name="connsiteX3" fmla="*/ 11038 w 31209"/>
                    <a:gd name="connsiteY3" fmla="*/ 42283 h 42282"/>
                    <a:gd name="connsiteX4" fmla="*/ 0 w 31209"/>
                    <a:gd name="connsiteY4" fmla="*/ 29803 h 42282"/>
                    <a:gd name="connsiteX5" fmla="*/ 19221 w 31209"/>
                    <a:gd name="connsiteY5" fmla="*/ 14529 h 42282"/>
                    <a:gd name="connsiteX6" fmla="*/ 19221 w 31209"/>
                    <a:gd name="connsiteY6" fmla="*/ 13597 h 42282"/>
                    <a:gd name="connsiteX7" fmla="*/ 13321 w 31209"/>
                    <a:gd name="connsiteY7" fmla="*/ 8103 h 42282"/>
                    <a:gd name="connsiteX8" fmla="*/ 4758 w 31209"/>
                    <a:gd name="connsiteY8" fmla="*/ 10431 h 42282"/>
                    <a:gd name="connsiteX9" fmla="*/ 2664 w 31209"/>
                    <a:gd name="connsiteY9" fmla="*/ 3073 h 42282"/>
                    <a:gd name="connsiteX10" fmla="*/ 15700 w 31209"/>
                    <a:gd name="connsiteY10" fmla="*/ 0 h 42282"/>
                    <a:gd name="connsiteX11" fmla="*/ 30544 w 31209"/>
                    <a:gd name="connsiteY11" fmla="*/ 17043 h 42282"/>
                    <a:gd name="connsiteX12" fmla="*/ 30544 w 31209"/>
                    <a:gd name="connsiteY12" fmla="*/ 32317 h 42282"/>
                    <a:gd name="connsiteX13" fmla="*/ 31210 w 31209"/>
                    <a:gd name="connsiteY13" fmla="*/ 41724 h 42282"/>
                    <a:gd name="connsiteX14" fmla="*/ 21124 w 31209"/>
                    <a:gd name="connsiteY14" fmla="*/ 41724 h 42282"/>
                    <a:gd name="connsiteX15" fmla="*/ 19506 w 31209"/>
                    <a:gd name="connsiteY15" fmla="*/ 21700 h 42282"/>
                    <a:gd name="connsiteX16" fmla="*/ 10562 w 31209"/>
                    <a:gd name="connsiteY16" fmla="*/ 28685 h 42282"/>
                    <a:gd name="connsiteX17" fmla="*/ 14558 w 31209"/>
                    <a:gd name="connsiteY17" fmla="*/ 34273 h 42282"/>
                    <a:gd name="connsiteX18" fmla="*/ 19221 w 31209"/>
                    <a:gd name="connsiteY18" fmla="*/ 30734 h 42282"/>
                    <a:gd name="connsiteX19" fmla="*/ 19506 w 31209"/>
                    <a:gd name="connsiteY19" fmla="*/ 28778 h 42282"/>
                    <a:gd name="connsiteX20" fmla="*/ 19506 w 31209"/>
                    <a:gd name="connsiteY20" fmla="*/ 21607 h 42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9" h="42282">
                      <a:moveTo>
                        <a:pt x="21029" y="41631"/>
                      </a:moveTo>
                      <a:lnTo>
                        <a:pt x="20458" y="37626"/>
                      </a:lnTo>
                      <a:lnTo>
                        <a:pt x="20267" y="37626"/>
                      </a:lnTo>
                      <a:cubicBezTo>
                        <a:pt x="17984" y="40792"/>
                        <a:pt x="14749" y="42283"/>
                        <a:pt x="11038" y="42283"/>
                      </a:cubicBezTo>
                      <a:cubicBezTo>
                        <a:pt x="4662" y="42283"/>
                        <a:pt x="0" y="37067"/>
                        <a:pt x="0" y="29803"/>
                      </a:cubicBezTo>
                      <a:cubicBezTo>
                        <a:pt x="0" y="19092"/>
                        <a:pt x="9706" y="14622"/>
                        <a:pt x="19221" y="14529"/>
                      </a:cubicBezTo>
                      <a:lnTo>
                        <a:pt x="19221" y="13597"/>
                      </a:lnTo>
                      <a:cubicBezTo>
                        <a:pt x="19221" y="10431"/>
                        <a:pt x="17223" y="8103"/>
                        <a:pt x="13321" y="8103"/>
                      </a:cubicBezTo>
                      <a:cubicBezTo>
                        <a:pt x="9991" y="8103"/>
                        <a:pt x="7232" y="8941"/>
                        <a:pt x="4758" y="10431"/>
                      </a:cubicBezTo>
                      <a:lnTo>
                        <a:pt x="2664" y="3073"/>
                      </a:lnTo>
                      <a:cubicBezTo>
                        <a:pt x="4948" y="1770"/>
                        <a:pt x="9896" y="0"/>
                        <a:pt x="15700" y="0"/>
                      </a:cubicBezTo>
                      <a:cubicBezTo>
                        <a:pt x="28450" y="0"/>
                        <a:pt x="30544" y="8755"/>
                        <a:pt x="30544" y="17043"/>
                      </a:cubicBezTo>
                      <a:lnTo>
                        <a:pt x="30544" y="32317"/>
                      </a:lnTo>
                      <a:cubicBezTo>
                        <a:pt x="30544" y="35577"/>
                        <a:pt x="30734" y="38930"/>
                        <a:pt x="31210" y="41724"/>
                      </a:cubicBezTo>
                      <a:lnTo>
                        <a:pt x="21124" y="41724"/>
                      </a:lnTo>
                      <a:close/>
                      <a:moveTo>
                        <a:pt x="19506" y="21700"/>
                      </a:moveTo>
                      <a:cubicBezTo>
                        <a:pt x="15700" y="21700"/>
                        <a:pt x="10562" y="22911"/>
                        <a:pt x="10562" y="28685"/>
                      </a:cubicBezTo>
                      <a:cubicBezTo>
                        <a:pt x="10562" y="32783"/>
                        <a:pt x="12846" y="34273"/>
                        <a:pt x="14558" y="34273"/>
                      </a:cubicBezTo>
                      <a:cubicBezTo>
                        <a:pt x="16366" y="34273"/>
                        <a:pt x="18459" y="33155"/>
                        <a:pt x="19221" y="30734"/>
                      </a:cubicBezTo>
                      <a:cubicBezTo>
                        <a:pt x="19411" y="30175"/>
                        <a:pt x="19506" y="29523"/>
                        <a:pt x="19506" y="28778"/>
                      </a:cubicBezTo>
                      <a:lnTo>
                        <a:pt x="19506" y="2160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1" name="Forma libre 50">
                  <a:extLst>
                    <a:ext uri="{FF2B5EF4-FFF2-40B4-BE49-F238E27FC236}">
                      <a16:creationId xmlns:a16="http://schemas.microsoft.com/office/drawing/2014/main" id="{55501674-9FA9-76C0-411C-EC00936B9DE7}"/>
                    </a:ext>
                  </a:extLst>
                </p:cNvPr>
                <p:cNvSpPr/>
                <p:nvPr/>
              </p:nvSpPr>
              <p:spPr>
                <a:xfrm>
                  <a:off x="5373272" y="2535800"/>
                  <a:ext cx="27593" cy="57556"/>
                </a:xfrm>
                <a:custGeom>
                  <a:avLst/>
                  <a:gdLst>
                    <a:gd name="connsiteX0" fmla="*/ 27499 w 27593"/>
                    <a:gd name="connsiteY0" fmla="*/ 56066 h 57556"/>
                    <a:gd name="connsiteX1" fmla="*/ 19316 w 27593"/>
                    <a:gd name="connsiteY1" fmla="*/ 57556 h 57556"/>
                    <a:gd name="connsiteX2" fmla="*/ 0 w 27593"/>
                    <a:gd name="connsiteY2" fmla="*/ 29430 h 57556"/>
                    <a:gd name="connsiteX3" fmla="*/ 20362 w 27593"/>
                    <a:gd name="connsiteY3" fmla="*/ 0 h 57556"/>
                    <a:gd name="connsiteX4" fmla="*/ 27594 w 27593"/>
                    <a:gd name="connsiteY4" fmla="*/ 1397 h 57556"/>
                    <a:gd name="connsiteX5" fmla="*/ 26167 w 27593"/>
                    <a:gd name="connsiteY5" fmla="*/ 6799 h 57556"/>
                    <a:gd name="connsiteX6" fmla="*/ 20362 w 27593"/>
                    <a:gd name="connsiteY6" fmla="*/ 5588 h 57556"/>
                    <a:gd name="connsiteX7" fmla="*/ 6946 w 27593"/>
                    <a:gd name="connsiteY7" fmla="*/ 28778 h 57556"/>
                    <a:gd name="connsiteX8" fmla="*/ 20458 w 27593"/>
                    <a:gd name="connsiteY8" fmla="*/ 51782 h 57556"/>
                    <a:gd name="connsiteX9" fmla="*/ 26547 w 27593"/>
                    <a:gd name="connsiteY9" fmla="*/ 50478 h 57556"/>
                    <a:gd name="connsiteX10" fmla="*/ 27594 w 27593"/>
                    <a:gd name="connsiteY10" fmla="*/ 55973 h 5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93" h="57556">
                      <a:moveTo>
                        <a:pt x="27499" y="56066"/>
                      </a:moveTo>
                      <a:cubicBezTo>
                        <a:pt x="25691" y="56998"/>
                        <a:pt x="22836" y="57556"/>
                        <a:pt x="19316" y="57556"/>
                      </a:cubicBezTo>
                      <a:cubicBezTo>
                        <a:pt x="7993" y="57556"/>
                        <a:pt x="0" y="48616"/>
                        <a:pt x="0" y="29430"/>
                      </a:cubicBezTo>
                      <a:cubicBezTo>
                        <a:pt x="0" y="7171"/>
                        <a:pt x="11323" y="0"/>
                        <a:pt x="20362" y="0"/>
                      </a:cubicBezTo>
                      <a:cubicBezTo>
                        <a:pt x="23883" y="0"/>
                        <a:pt x="26357" y="652"/>
                        <a:pt x="27594" y="1397"/>
                      </a:cubicBezTo>
                      <a:lnTo>
                        <a:pt x="26167" y="6799"/>
                      </a:lnTo>
                      <a:cubicBezTo>
                        <a:pt x="24835" y="6240"/>
                        <a:pt x="23312" y="5588"/>
                        <a:pt x="20362" y="5588"/>
                      </a:cubicBezTo>
                      <a:cubicBezTo>
                        <a:pt x="14178" y="5588"/>
                        <a:pt x="6946" y="11455"/>
                        <a:pt x="6946" y="28778"/>
                      </a:cubicBezTo>
                      <a:cubicBezTo>
                        <a:pt x="6946" y="46101"/>
                        <a:pt x="13416" y="51782"/>
                        <a:pt x="20458" y="51782"/>
                      </a:cubicBezTo>
                      <a:cubicBezTo>
                        <a:pt x="22931" y="51782"/>
                        <a:pt x="25215" y="51223"/>
                        <a:pt x="26547" y="50478"/>
                      </a:cubicBezTo>
                      <a:lnTo>
                        <a:pt x="27594" y="5597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2" name="Forma libre 51">
                  <a:extLst>
                    <a:ext uri="{FF2B5EF4-FFF2-40B4-BE49-F238E27FC236}">
                      <a16:creationId xmlns:a16="http://schemas.microsoft.com/office/drawing/2014/main" id="{7DE46DDF-A7D3-0B0C-D47E-6C244282D278}"/>
                    </a:ext>
                  </a:extLst>
                </p:cNvPr>
                <p:cNvSpPr/>
                <p:nvPr/>
              </p:nvSpPr>
              <p:spPr>
                <a:xfrm>
                  <a:off x="5403721" y="2551633"/>
                  <a:ext cx="27213" cy="41910"/>
                </a:xfrm>
                <a:custGeom>
                  <a:avLst/>
                  <a:gdLst>
                    <a:gd name="connsiteX0" fmla="*/ 27213 w 27213"/>
                    <a:gd name="connsiteY0" fmla="*/ 20955 h 41910"/>
                    <a:gd name="connsiteX1" fmla="*/ 13416 w 27213"/>
                    <a:gd name="connsiteY1" fmla="*/ 41910 h 41910"/>
                    <a:gd name="connsiteX2" fmla="*/ 0 w 27213"/>
                    <a:gd name="connsiteY2" fmla="*/ 21048 h 41910"/>
                    <a:gd name="connsiteX3" fmla="*/ 13892 w 27213"/>
                    <a:gd name="connsiteY3" fmla="*/ 0 h 41910"/>
                    <a:gd name="connsiteX4" fmla="*/ 27213 w 27213"/>
                    <a:gd name="connsiteY4" fmla="*/ 20955 h 41910"/>
                    <a:gd name="connsiteX5" fmla="*/ 6565 w 27213"/>
                    <a:gd name="connsiteY5" fmla="*/ 20955 h 41910"/>
                    <a:gd name="connsiteX6" fmla="*/ 13797 w 27213"/>
                    <a:gd name="connsiteY6" fmla="*/ 36788 h 41910"/>
                    <a:gd name="connsiteX7" fmla="*/ 20553 w 27213"/>
                    <a:gd name="connsiteY7" fmla="*/ 20955 h 41910"/>
                    <a:gd name="connsiteX8" fmla="*/ 13607 w 27213"/>
                    <a:gd name="connsiteY8" fmla="*/ 5215 h 41910"/>
                    <a:gd name="connsiteX9" fmla="*/ 6565 w 27213"/>
                    <a:gd name="connsiteY9" fmla="*/ 20955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213" h="41910">
                      <a:moveTo>
                        <a:pt x="27213" y="20955"/>
                      </a:moveTo>
                      <a:cubicBezTo>
                        <a:pt x="27213" y="36601"/>
                        <a:pt x="19792" y="41910"/>
                        <a:pt x="13416" y="41910"/>
                      </a:cubicBezTo>
                      <a:cubicBezTo>
                        <a:pt x="5994" y="41910"/>
                        <a:pt x="0" y="35298"/>
                        <a:pt x="0" y="21048"/>
                      </a:cubicBezTo>
                      <a:cubicBezTo>
                        <a:pt x="0" y="6799"/>
                        <a:pt x="6756" y="0"/>
                        <a:pt x="13892" y="0"/>
                      </a:cubicBezTo>
                      <a:cubicBezTo>
                        <a:pt x="21028" y="0"/>
                        <a:pt x="27213" y="6799"/>
                        <a:pt x="27213" y="20955"/>
                      </a:cubicBezTo>
                      <a:close/>
                      <a:moveTo>
                        <a:pt x="6565" y="20955"/>
                      </a:moveTo>
                      <a:cubicBezTo>
                        <a:pt x="6565" y="27661"/>
                        <a:pt x="7802" y="36788"/>
                        <a:pt x="13797" y="36788"/>
                      </a:cubicBezTo>
                      <a:cubicBezTo>
                        <a:pt x="19411" y="36788"/>
                        <a:pt x="20553" y="27195"/>
                        <a:pt x="20553" y="20955"/>
                      </a:cubicBezTo>
                      <a:cubicBezTo>
                        <a:pt x="20553" y="14715"/>
                        <a:pt x="19411" y="5215"/>
                        <a:pt x="13607" y="5215"/>
                      </a:cubicBezTo>
                      <a:cubicBezTo>
                        <a:pt x="7802" y="5215"/>
                        <a:pt x="6565" y="14808"/>
                        <a:pt x="6565" y="20955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3" name="Forma libre 52">
                  <a:extLst>
                    <a:ext uri="{FF2B5EF4-FFF2-40B4-BE49-F238E27FC236}">
                      <a16:creationId xmlns:a16="http://schemas.microsoft.com/office/drawing/2014/main" id="{C79CBB3A-5D66-D5D9-1A32-6705B8EA013C}"/>
                    </a:ext>
                  </a:extLst>
                </p:cNvPr>
                <p:cNvSpPr/>
                <p:nvPr/>
              </p:nvSpPr>
              <p:spPr>
                <a:xfrm>
                  <a:off x="5438261" y="2534869"/>
                  <a:ext cx="6565" cy="58022"/>
                </a:xfrm>
                <a:custGeom>
                  <a:avLst/>
                  <a:gdLst>
                    <a:gd name="connsiteX0" fmla="*/ 0 w 6565"/>
                    <a:gd name="connsiteY0" fmla="*/ 0 h 58022"/>
                    <a:gd name="connsiteX1" fmla="*/ 6565 w 6565"/>
                    <a:gd name="connsiteY1" fmla="*/ 0 h 58022"/>
                    <a:gd name="connsiteX2" fmla="*/ 6565 w 6565"/>
                    <a:gd name="connsiteY2" fmla="*/ 58022 h 58022"/>
                    <a:gd name="connsiteX3" fmla="*/ 0 w 6565"/>
                    <a:gd name="connsiteY3" fmla="*/ 58022 h 58022"/>
                    <a:gd name="connsiteX4" fmla="*/ 0 w 6565"/>
                    <a:gd name="connsiteY4" fmla="*/ 0 h 58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65" h="58022">
                      <a:moveTo>
                        <a:pt x="0" y="0"/>
                      </a:moveTo>
                      <a:lnTo>
                        <a:pt x="6565" y="0"/>
                      </a:lnTo>
                      <a:lnTo>
                        <a:pt x="6565" y="58022"/>
                      </a:lnTo>
                      <a:lnTo>
                        <a:pt x="0" y="580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54" name="Gráfico 5">
                <a:extLst>
                  <a:ext uri="{FF2B5EF4-FFF2-40B4-BE49-F238E27FC236}">
                    <a16:creationId xmlns:a16="http://schemas.microsoft.com/office/drawing/2014/main" id="{AF207BB2-E28C-94D6-5234-781AF700F79E}"/>
                  </a:ext>
                </a:extLst>
              </p:cNvPr>
              <p:cNvGrpSpPr/>
              <p:nvPr/>
            </p:nvGrpSpPr>
            <p:grpSpPr>
              <a:xfrm>
                <a:off x="5674808" y="2535055"/>
                <a:ext cx="437126" cy="74599"/>
                <a:chOff x="5674808" y="2535055"/>
                <a:chExt cx="437126" cy="74599"/>
              </a:xfrm>
              <a:solidFill>
                <a:srgbClr val="5B5B5F"/>
              </a:solidFill>
            </p:grpSpPr>
            <p:sp>
              <p:nvSpPr>
                <p:cNvPr id="55" name="Forma libre 54">
                  <a:extLst>
                    <a:ext uri="{FF2B5EF4-FFF2-40B4-BE49-F238E27FC236}">
                      <a16:creationId xmlns:a16="http://schemas.microsoft.com/office/drawing/2014/main" id="{EF57CFD5-BB08-DB66-1D9C-8B3A20D23730}"/>
                    </a:ext>
                  </a:extLst>
                </p:cNvPr>
                <p:cNvSpPr/>
                <p:nvPr/>
              </p:nvSpPr>
              <p:spPr>
                <a:xfrm>
                  <a:off x="5674808" y="2536079"/>
                  <a:ext cx="32351" cy="56811"/>
                </a:xfrm>
                <a:custGeom>
                  <a:avLst/>
                  <a:gdLst>
                    <a:gd name="connsiteX0" fmla="*/ 0 w 32351"/>
                    <a:gd name="connsiteY0" fmla="*/ 1118 h 56811"/>
                    <a:gd name="connsiteX1" fmla="*/ 11704 w 32351"/>
                    <a:gd name="connsiteY1" fmla="*/ 0 h 56811"/>
                    <a:gd name="connsiteX2" fmla="*/ 27404 w 32351"/>
                    <a:gd name="connsiteY2" fmla="*/ 4377 h 56811"/>
                    <a:gd name="connsiteX3" fmla="*/ 32352 w 32351"/>
                    <a:gd name="connsiteY3" fmla="*/ 16764 h 56811"/>
                    <a:gd name="connsiteX4" fmla="*/ 27499 w 32351"/>
                    <a:gd name="connsiteY4" fmla="*/ 30361 h 56811"/>
                    <a:gd name="connsiteX5" fmla="*/ 13416 w 32351"/>
                    <a:gd name="connsiteY5" fmla="*/ 35763 h 56811"/>
                    <a:gd name="connsiteX6" fmla="*/ 11228 w 32351"/>
                    <a:gd name="connsiteY6" fmla="*/ 35763 h 56811"/>
                    <a:gd name="connsiteX7" fmla="*/ 11228 w 32351"/>
                    <a:gd name="connsiteY7" fmla="*/ 56811 h 56811"/>
                    <a:gd name="connsiteX8" fmla="*/ 0 w 32351"/>
                    <a:gd name="connsiteY8" fmla="*/ 56811 h 56811"/>
                    <a:gd name="connsiteX9" fmla="*/ 0 w 32351"/>
                    <a:gd name="connsiteY9" fmla="*/ 1118 h 56811"/>
                    <a:gd name="connsiteX10" fmla="*/ 11228 w 32351"/>
                    <a:gd name="connsiteY10" fmla="*/ 26729 h 56811"/>
                    <a:gd name="connsiteX11" fmla="*/ 13036 w 32351"/>
                    <a:gd name="connsiteY11" fmla="*/ 26916 h 56811"/>
                    <a:gd name="connsiteX12" fmla="*/ 21219 w 32351"/>
                    <a:gd name="connsiteY12" fmla="*/ 17695 h 56811"/>
                    <a:gd name="connsiteX13" fmla="*/ 13892 w 32351"/>
                    <a:gd name="connsiteY13" fmla="*/ 8848 h 56811"/>
                    <a:gd name="connsiteX14" fmla="*/ 11133 w 32351"/>
                    <a:gd name="connsiteY14" fmla="*/ 9220 h 56811"/>
                    <a:gd name="connsiteX15" fmla="*/ 11133 w 32351"/>
                    <a:gd name="connsiteY15" fmla="*/ 26636 h 5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351" h="56811">
                      <a:moveTo>
                        <a:pt x="0" y="1118"/>
                      </a:moveTo>
                      <a:cubicBezTo>
                        <a:pt x="3140" y="466"/>
                        <a:pt x="7422" y="0"/>
                        <a:pt x="11704" y="0"/>
                      </a:cubicBezTo>
                      <a:cubicBezTo>
                        <a:pt x="18364" y="0"/>
                        <a:pt x="23598" y="931"/>
                        <a:pt x="27404" y="4377"/>
                      </a:cubicBezTo>
                      <a:cubicBezTo>
                        <a:pt x="30829" y="7264"/>
                        <a:pt x="32352" y="12014"/>
                        <a:pt x="32352" y="16764"/>
                      </a:cubicBezTo>
                      <a:cubicBezTo>
                        <a:pt x="32352" y="22911"/>
                        <a:pt x="30449" y="27195"/>
                        <a:pt x="27499" y="30361"/>
                      </a:cubicBezTo>
                      <a:cubicBezTo>
                        <a:pt x="23883" y="34087"/>
                        <a:pt x="18079" y="35763"/>
                        <a:pt x="13416" y="35763"/>
                      </a:cubicBezTo>
                      <a:lnTo>
                        <a:pt x="11228" y="35763"/>
                      </a:lnTo>
                      <a:lnTo>
                        <a:pt x="11228" y="56811"/>
                      </a:lnTo>
                      <a:lnTo>
                        <a:pt x="0" y="56811"/>
                      </a:lnTo>
                      <a:lnTo>
                        <a:pt x="0" y="1118"/>
                      </a:lnTo>
                      <a:close/>
                      <a:moveTo>
                        <a:pt x="11228" y="26729"/>
                      </a:moveTo>
                      <a:cubicBezTo>
                        <a:pt x="11704" y="26916"/>
                        <a:pt x="12370" y="26916"/>
                        <a:pt x="13036" y="26916"/>
                      </a:cubicBezTo>
                      <a:cubicBezTo>
                        <a:pt x="18650" y="26916"/>
                        <a:pt x="21219" y="23004"/>
                        <a:pt x="21219" y="17695"/>
                      </a:cubicBezTo>
                      <a:cubicBezTo>
                        <a:pt x="21219" y="12759"/>
                        <a:pt x="19126" y="8848"/>
                        <a:pt x="13892" y="8848"/>
                      </a:cubicBezTo>
                      <a:cubicBezTo>
                        <a:pt x="12846" y="8848"/>
                        <a:pt x="11799" y="9034"/>
                        <a:pt x="11133" y="9220"/>
                      </a:cubicBezTo>
                      <a:lnTo>
                        <a:pt x="11133" y="266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6" name="Forma libre 55">
                  <a:extLst>
                    <a:ext uri="{FF2B5EF4-FFF2-40B4-BE49-F238E27FC236}">
                      <a16:creationId xmlns:a16="http://schemas.microsoft.com/office/drawing/2014/main" id="{B4F87AE7-0B83-8A89-C385-5D211C9EB621}"/>
                    </a:ext>
                  </a:extLst>
                </p:cNvPr>
                <p:cNvSpPr/>
                <p:nvPr/>
              </p:nvSpPr>
              <p:spPr>
                <a:xfrm>
                  <a:off x="5709728" y="2551167"/>
                  <a:ext cx="32066" cy="42375"/>
                </a:xfrm>
                <a:custGeom>
                  <a:avLst/>
                  <a:gdLst>
                    <a:gd name="connsiteX0" fmla="*/ 31971 w 32066"/>
                    <a:gd name="connsiteY0" fmla="*/ 21048 h 42375"/>
                    <a:gd name="connsiteX1" fmla="*/ 15985 w 32066"/>
                    <a:gd name="connsiteY1" fmla="*/ 42376 h 42375"/>
                    <a:gd name="connsiteX2" fmla="*/ 0 w 32066"/>
                    <a:gd name="connsiteY2" fmla="*/ 21328 h 42375"/>
                    <a:gd name="connsiteX3" fmla="*/ 16176 w 32066"/>
                    <a:gd name="connsiteY3" fmla="*/ 0 h 42375"/>
                    <a:gd name="connsiteX4" fmla="*/ 32066 w 32066"/>
                    <a:gd name="connsiteY4" fmla="*/ 21048 h 42375"/>
                    <a:gd name="connsiteX5" fmla="*/ 11038 w 32066"/>
                    <a:gd name="connsiteY5" fmla="*/ 21048 h 42375"/>
                    <a:gd name="connsiteX6" fmla="*/ 16176 w 32066"/>
                    <a:gd name="connsiteY6" fmla="*/ 33994 h 42375"/>
                    <a:gd name="connsiteX7" fmla="*/ 20743 w 32066"/>
                    <a:gd name="connsiteY7" fmla="*/ 21048 h 42375"/>
                    <a:gd name="connsiteX8" fmla="*/ 15985 w 32066"/>
                    <a:gd name="connsiteY8" fmla="*/ 8289 h 42375"/>
                    <a:gd name="connsiteX9" fmla="*/ 11038 w 32066"/>
                    <a:gd name="connsiteY9" fmla="*/ 21048 h 4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6" h="42375">
                      <a:moveTo>
                        <a:pt x="31971" y="21048"/>
                      </a:moveTo>
                      <a:cubicBezTo>
                        <a:pt x="31971" y="38185"/>
                        <a:pt x="22265" y="42376"/>
                        <a:pt x="15985" y="42376"/>
                      </a:cubicBezTo>
                      <a:cubicBezTo>
                        <a:pt x="5995" y="42376"/>
                        <a:pt x="0" y="34646"/>
                        <a:pt x="0" y="21328"/>
                      </a:cubicBezTo>
                      <a:cubicBezTo>
                        <a:pt x="0" y="6612"/>
                        <a:pt x="7897" y="0"/>
                        <a:pt x="16176" y="0"/>
                      </a:cubicBezTo>
                      <a:cubicBezTo>
                        <a:pt x="26071" y="0"/>
                        <a:pt x="32066" y="8103"/>
                        <a:pt x="32066" y="21048"/>
                      </a:cubicBezTo>
                      <a:close/>
                      <a:moveTo>
                        <a:pt x="11038" y="21048"/>
                      </a:moveTo>
                      <a:cubicBezTo>
                        <a:pt x="11038" y="28126"/>
                        <a:pt x="12179" y="33994"/>
                        <a:pt x="16176" y="33994"/>
                      </a:cubicBezTo>
                      <a:cubicBezTo>
                        <a:pt x="19791" y="33994"/>
                        <a:pt x="20743" y="27102"/>
                        <a:pt x="20743" y="21048"/>
                      </a:cubicBezTo>
                      <a:cubicBezTo>
                        <a:pt x="20743" y="15460"/>
                        <a:pt x="19791" y="8289"/>
                        <a:pt x="15985" y="8289"/>
                      </a:cubicBezTo>
                      <a:cubicBezTo>
                        <a:pt x="11894" y="8289"/>
                        <a:pt x="11038" y="15460"/>
                        <a:pt x="11038" y="21048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7" name="Forma libre 56">
                  <a:extLst>
                    <a:ext uri="{FF2B5EF4-FFF2-40B4-BE49-F238E27FC236}">
                      <a16:creationId xmlns:a16="http://schemas.microsoft.com/office/drawing/2014/main" id="{552574C9-C6ED-3CF1-E48C-0E40B3FB8060}"/>
                    </a:ext>
                  </a:extLst>
                </p:cNvPr>
                <p:cNvSpPr/>
                <p:nvPr/>
              </p:nvSpPr>
              <p:spPr>
                <a:xfrm>
                  <a:off x="5745601" y="2551167"/>
                  <a:ext cx="24454" cy="42189"/>
                </a:xfrm>
                <a:custGeom>
                  <a:avLst/>
                  <a:gdLst>
                    <a:gd name="connsiteX0" fmla="*/ 2093 w 24454"/>
                    <a:gd name="connsiteY0" fmla="*/ 31852 h 42189"/>
                    <a:gd name="connsiteX1" fmla="*/ 9610 w 24454"/>
                    <a:gd name="connsiteY1" fmla="*/ 33994 h 42189"/>
                    <a:gd name="connsiteX2" fmla="*/ 14178 w 24454"/>
                    <a:gd name="connsiteY2" fmla="*/ 30268 h 42189"/>
                    <a:gd name="connsiteX3" fmla="*/ 9325 w 24454"/>
                    <a:gd name="connsiteY3" fmla="*/ 24773 h 42189"/>
                    <a:gd name="connsiteX4" fmla="*/ 856 w 24454"/>
                    <a:gd name="connsiteY4" fmla="*/ 12946 h 42189"/>
                    <a:gd name="connsiteX5" fmla="*/ 14653 w 24454"/>
                    <a:gd name="connsiteY5" fmla="*/ 0 h 42189"/>
                    <a:gd name="connsiteX6" fmla="*/ 23122 w 24454"/>
                    <a:gd name="connsiteY6" fmla="*/ 1863 h 42189"/>
                    <a:gd name="connsiteX7" fmla="*/ 21124 w 24454"/>
                    <a:gd name="connsiteY7" fmla="*/ 9872 h 42189"/>
                    <a:gd name="connsiteX8" fmla="*/ 15320 w 24454"/>
                    <a:gd name="connsiteY8" fmla="*/ 8196 h 42189"/>
                    <a:gd name="connsiteX9" fmla="*/ 11133 w 24454"/>
                    <a:gd name="connsiteY9" fmla="*/ 11735 h 42189"/>
                    <a:gd name="connsiteX10" fmla="*/ 15985 w 24454"/>
                    <a:gd name="connsiteY10" fmla="*/ 16857 h 42189"/>
                    <a:gd name="connsiteX11" fmla="*/ 24454 w 24454"/>
                    <a:gd name="connsiteY11" fmla="*/ 29244 h 42189"/>
                    <a:gd name="connsiteX12" fmla="*/ 9610 w 24454"/>
                    <a:gd name="connsiteY12" fmla="*/ 42189 h 42189"/>
                    <a:gd name="connsiteX13" fmla="*/ 0 w 24454"/>
                    <a:gd name="connsiteY13" fmla="*/ 39861 h 42189"/>
                    <a:gd name="connsiteX14" fmla="*/ 2093 w 24454"/>
                    <a:gd name="connsiteY14" fmla="*/ 31852 h 42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454" h="42189">
                      <a:moveTo>
                        <a:pt x="2093" y="31852"/>
                      </a:moveTo>
                      <a:cubicBezTo>
                        <a:pt x="3711" y="32876"/>
                        <a:pt x="6851" y="33994"/>
                        <a:pt x="9610" y="33994"/>
                      </a:cubicBezTo>
                      <a:cubicBezTo>
                        <a:pt x="12370" y="33994"/>
                        <a:pt x="14178" y="32783"/>
                        <a:pt x="14178" y="30268"/>
                      </a:cubicBezTo>
                      <a:cubicBezTo>
                        <a:pt x="14178" y="28219"/>
                        <a:pt x="12941" y="26822"/>
                        <a:pt x="9325" y="24773"/>
                      </a:cubicBezTo>
                      <a:cubicBezTo>
                        <a:pt x="2474" y="20955"/>
                        <a:pt x="856" y="16764"/>
                        <a:pt x="856" y="12946"/>
                      </a:cubicBezTo>
                      <a:cubicBezTo>
                        <a:pt x="856" y="5588"/>
                        <a:pt x="6280" y="0"/>
                        <a:pt x="14653" y="0"/>
                      </a:cubicBezTo>
                      <a:cubicBezTo>
                        <a:pt x="18174" y="0"/>
                        <a:pt x="20933" y="838"/>
                        <a:pt x="23122" y="1863"/>
                      </a:cubicBezTo>
                      <a:lnTo>
                        <a:pt x="21124" y="9872"/>
                      </a:lnTo>
                      <a:cubicBezTo>
                        <a:pt x="19506" y="8941"/>
                        <a:pt x="17508" y="8196"/>
                        <a:pt x="15320" y="8196"/>
                      </a:cubicBezTo>
                      <a:cubicBezTo>
                        <a:pt x="12465" y="8196"/>
                        <a:pt x="11133" y="9872"/>
                        <a:pt x="11133" y="11735"/>
                      </a:cubicBezTo>
                      <a:cubicBezTo>
                        <a:pt x="11133" y="13597"/>
                        <a:pt x="12084" y="14622"/>
                        <a:pt x="15985" y="16857"/>
                      </a:cubicBezTo>
                      <a:cubicBezTo>
                        <a:pt x="22171" y="20303"/>
                        <a:pt x="24454" y="24587"/>
                        <a:pt x="24454" y="29244"/>
                      </a:cubicBezTo>
                      <a:cubicBezTo>
                        <a:pt x="24454" y="37626"/>
                        <a:pt x="18269" y="42189"/>
                        <a:pt x="9610" y="42189"/>
                      </a:cubicBezTo>
                      <a:cubicBezTo>
                        <a:pt x="6090" y="42189"/>
                        <a:pt x="1998" y="41258"/>
                        <a:pt x="0" y="39861"/>
                      </a:cubicBezTo>
                      <a:lnTo>
                        <a:pt x="2093" y="31852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8" name="Forma libre 57">
                  <a:extLst>
                    <a:ext uri="{FF2B5EF4-FFF2-40B4-BE49-F238E27FC236}">
                      <a16:creationId xmlns:a16="http://schemas.microsoft.com/office/drawing/2014/main" id="{A4D09BFD-212D-1A0B-4F8A-5CE42C72952E}"/>
                    </a:ext>
                  </a:extLst>
                </p:cNvPr>
                <p:cNvSpPr/>
                <p:nvPr/>
              </p:nvSpPr>
              <p:spPr>
                <a:xfrm>
                  <a:off x="5775571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2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2" y="11921"/>
                      </a:cubicBezTo>
                      <a:cubicBezTo>
                        <a:pt x="2477" y="11921"/>
                        <a:pt x="-92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59" name="Forma libre 58">
                  <a:extLst>
                    <a:ext uri="{FF2B5EF4-FFF2-40B4-BE49-F238E27FC236}">
                      <a16:creationId xmlns:a16="http://schemas.microsoft.com/office/drawing/2014/main" id="{BCB3228C-1D2C-6BFB-813E-C84B59A1F94A}"/>
                    </a:ext>
                  </a:extLst>
                </p:cNvPr>
                <p:cNvSpPr/>
                <p:nvPr/>
              </p:nvSpPr>
              <p:spPr>
                <a:xfrm>
                  <a:off x="5791844" y="2540829"/>
                  <a:ext cx="24358" cy="52620"/>
                </a:xfrm>
                <a:custGeom>
                  <a:avLst/>
                  <a:gdLst>
                    <a:gd name="connsiteX0" fmla="*/ 16176 w 24358"/>
                    <a:gd name="connsiteY0" fmla="*/ 0 h 52620"/>
                    <a:gd name="connsiteX1" fmla="*/ 16176 w 24358"/>
                    <a:gd name="connsiteY1" fmla="*/ 11083 h 52620"/>
                    <a:gd name="connsiteX2" fmla="*/ 24359 w 24358"/>
                    <a:gd name="connsiteY2" fmla="*/ 11083 h 52620"/>
                    <a:gd name="connsiteX3" fmla="*/ 24359 w 24358"/>
                    <a:gd name="connsiteY3" fmla="*/ 18906 h 52620"/>
                    <a:gd name="connsiteX4" fmla="*/ 16176 w 24358"/>
                    <a:gd name="connsiteY4" fmla="*/ 18906 h 52620"/>
                    <a:gd name="connsiteX5" fmla="*/ 16176 w 24358"/>
                    <a:gd name="connsiteY5" fmla="*/ 37626 h 52620"/>
                    <a:gd name="connsiteX6" fmla="*/ 20458 w 24358"/>
                    <a:gd name="connsiteY6" fmla="*/ 43586 h 52620"/>
                    <a:gd name="connsiteX7" fmla="*/ 23407 w 24358"/>
                    <a:gd name="connsiteY7" fmla="*/ 43307 h 52620"/>
                    <a:gd name="connsiteX8" fmla="*/ 23407 w 24358"/>
                    <a:gd name="connsiteY8" fmla="*/ 51875 h 52620"/>
                    <a:gd name="connsiteX9" fmla="*/ 16652 w 24358"/>
                    <a:gd name="connsiteY9" fmla="*/ 52620 h 52620"/>
                    <a:gd name="connsiteX10" fmla="*/ 8564 w 24358"/>
                    <a:gd name="connsiteY10" fmla="*/ 50013 h 52620"/>
                    <a:gd name="connsiteX11" fmla="*/ 4948 w 24358"/>
                    <a:gd name="connsiteY11" fmla="*/ 38278 h 52620"/>
                    <a:gd name="connsiteX12" fmla="*/ 4948 w 24358"/>
                    <a:gd name="connsiteY12" fmla="*/ 18906 h 52620"/>
                    <a:gd name="connsiteX13" fmla="*/ 0 w 24358"/>
                    <a:gd name="connsiteY13" fmla="*/ 18906 h 52620"/>
                    <a:gd name="connsiteX14" fmla="*/ 0 w 24358"/>
                    <a:gd name="connsiteY14" fmla="*/ 11083 h 52620"/>
                    <a:gd name="connsiteX15" fmla="*/ 4948 w 24358"/>
                    <a:gd name="connsiteY15" fmla="*/ 11083 h 52620"/>
                    <a:gd name="connsiteX16" fmla="*/ 4948 w 24358"/>
                    <a:gd name="connsiteY16" fmla="*/ 2608 h 52620"/>
                    <a:gd name="connsiteX17" fmla="*/ 16176 w 24358"/>
                    <a:gd name="connsiteY17" fmla="*/ 0 h 5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358" h="52620">
                      <a:moveTo>
                        <a:pt x="16176" y="0"/>
                      </a:moveTo>
                      <a:lnTo>
                        <a:pt x="16176" y="11083"/>
                      </a:lnTo>
                      <a:lnTo>
                        <a:pt x="24359" y="11083"/>
                      </a:lnTo>
                      <a:lnTo>
                        <a:pt x="24359" y="18906"/>
                      </a:lnTo>
                      <a:lnTo>
                        <a:pt x="16176" y="18906"/>
                      </a:lnTo>
                      <a:lnTo>
                        <a:pt x="16176" y="37626"/>
                      </a:lnTo>
                      <a:cubicBezTo>
                        <a:pt x="16176" y="42376"/>
                        <a:pt x="18269" y="43586"/>
                        <a:pt x="20458" y="43586"/>
                      </a:cubicBezTo>
                      <a:cubicBezTo>
                        <a:pt x="21599" y="43586"/>
                        <a:pt x="22456" y="43586"/>
                        <a:pt x="23407" y="43307"/>
                      </a:cubicBezTo>
                      <a:lnTo>
                        <a:pt x="23407" y="51875"/>
                      </a:lnTo>
                      <a:cubicBezTo>
                        <a:pt x="21980" y="52248"/>
                        <a:pt x="19601" y="52620"/>
                        <a:pt x="16652" y="52620"/>
                      </a:cubicBezTo>
                      <a:cubicBezTo>
                        <a:pt x="13416" y="52620"/>
                        <a:pt x="10562" y="51875"/>
                        <a:pt x="8564" y="50013"/>
                      </a:cubicBezTo>
                      <a:cubicBezTo>
                        <a:pt x="6280" y="47871"/>
                        <a:pt x="4948" y="44704"/>
                        <a:pt x="4948" y="38278"/>
                      </a:cubicBezTo>
                      <a:lnTo>
                        <a:pt x="4948" y="18906"/>
                      </a:lnTo>
                      <a:lnTo>
                        <a:pt x="0" y="18906"/>
                      </a:lnTo>
                      <a:lnTo>
                        <a:pt x="0" y="11083"/>
                      </a:lnTo>
                      <a:lnTo>
                        <a:pt x="4948" y="11083"/>
                      </a:lnTo>
                      <a:lnTo>
                        <a:pt x="4948" y="2608"/>
                      </a:lnTo>
                      <a:lnTo>
                        <a:pt x="16176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0" name="Forma libre 59">
                  <a:extLst>
                    <a:ext uri="{FF2B5EF4-FFF2-40B4-BE49-F238E27FC236}">
                      <a16:creationId xmlns:a16="http://schemas.microsoft.com/office/drawing/2014/main" id="{327DE2C0-49C8-C8D9-82EC-AD01A885A1BE}"/>
                    </a:ext>
                  </a:extLst>
                </p:cNvPr>
                <p:cNvSpPr/>
                <p:nvPr/>
              </p:nvSpPr>
              <p:spPr>
                <a:xfrm>
                  <a:off x="5821339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2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2" y="11921"/>
                      </a:cubicBezTo>
                      <a:cubicBezTo>
                        <a:pt x="2477" y="11921"/>
                        <a:pt x="-92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1" name="Forma libre 60">
                  <a:extLst>
                    <a:ext uri="{FF2B5EF4-FFF2-40B4-BE49-F238E27FC236}">
                      <a16:creationId xmlns:a16="http://schemas.microsoft.com/office/drawing/2014/main" id="{364A0B58-B0B6-8703-9D1F-DCA273E7FA47}"/>
                    </a:ext>
                  </a:extLst>
                </p:cNvPr>
                <p:cNvSpPr/>
                <p:nvPr/>
              </p:nvSpPr>
              <p:spPr>
                <a:xfrm>
                  <a:off x="5837042" y="2551912"/>
                  <a:ext cx="33017" cy="40978"/>
                </a:xfrm>
                <a:custGeom>
                  <a:avLst/>
                  <a:gdLst>
                    <a:gd name="connsiteX0" fmla="*/ 11989 w 33017"/>
                    <a:gd name="connsiteY0" fmla="*/ 0 h 40978"/>
                    <a:gd name="connsiteX1" fmla="*/ 15129 w 33017"/>
                    <a:gd name="connsiteY1" fmla="*/ 18254 h 40978"/>
                    <a:gd name="connsiteX2" fmla="*/ 16937 w 33017"/>
                    <a:gd name="connsiteY2" fmla="*/ 29710 h 40978"/>
                    <a:gd name="connsiteX3" fmla="*/ 17127 w 33017"/>
                    <a:gd name="connsiteY3" fmla="*/ 29710 h 40978"/>
                    <a:gd name="connsiteX4" fmla="*/ 18745 w 33017"/>
                    <a:gd name="connsiteY4" fmla="*/ 18254 h 40978"/>
                    <a:gd name="connsiteX5" fmla="*/ 21980 w 33017"/>
                    <a:gd name="connsiteY5" fmla="*/ 0 h 40978"/>
                    <a:gd name="connsiteX6" fmla="*/ 33018 w 33017"/>
                    <a:gd name="connsiteY6" fmla="*/ 0 h 40978"/>
                    <a:gd name="connsiteX7" fmla="*/ 21790 w 33017"/>
                    <a:gd name="connsiteY7" fmla="*/ 40979 h 40978"/>
                    <a:gd name="connsiteX8" fmla="*/ 11418 w 33017"/>
                    <a:gd name="connsiteY8" fmla="*/ 40979 h 40978"/>
                    <a:gd name="connsiteX9" fmla="*/ 0 w 33017"/>
                    <a:gd name="connsiteY9" fmla="*/ 0 h 40978"/>
                    <a:gd name="connsiteX10" fmla="*/ 11894 w 33017"/>
                    <a:gd name="connsiteY10" fmla="*/ 0 h 4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017" h="40978">
                      <a:moveTo>
                        <a:pt x="11989" y="0"/>
                      </a:moveTo>
                      <a:lnTo>
                        <a:pt x="15129" y="18254"/>
                      </a:lnTo>
                      <a:cubicBezTo>
                        <a:pt x="15700" y="21979"/>
                        <a:pt x="16366" y="25612"/>
                        <a:pt x="16937" y="29710"/>
                      </a:cubicBezTo>
                      <a:lnTo>
                        <a:pt x="17127" y="29710"/>
                      </a:lnTo>
                      <a:cubicBezTo>
                        <a:pt x="17603" y="25519"/>
                        <a:pt x="18174" y="22073"/>
                        <a:pt x="18745" y="18254"/>
                      </a:cubicBezTo>
                      <a:lnTo>
                        <a:pt x="21980" y="0"/>
                      </a:lnTo>
                      <a:lnTo>
                        <a:pt x="33018" y="0"/>
                      </a:lnTo>
                      <a:lnTo>
                        <a:pt x="21790" y="40979"/>
                      </a:lnTo>
                      <a:lnTo>
                        <a:pt x="11418" y="40979"/>
                      </a:lnTo>
                      <a:lnTo>
                        <a:pt x="0" y="0"/>
                      </a:lnTo>
                      <a:lnTo>
                        <a:pt x="11894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2" name="Forma libre 61">
                  <a:extLst>
                    <a:ext uri="{FF2B5EF4-FFF2-40B4-BE49-F238E27FC236}">
                      <a16:creationId xmlns:a16="http://schemas.microsoft.com/office/drawing/2014/main" id="{D2C13C3C-4934-B024-FDA9-DAC5BE5BB22B}"/>
                    </a:ext>
                  </a:extLst>
                </p:cNvPr>
                <p:cNvSpPr/>
                <p:nvPr/>
              </p:nvSpPr>
              <p:spPr>
                <a:xfrm>
                  <a:off x="5871296" y="2551260"/>
                  <a:ext cx="31209" cy="42282"/>
                </a:xfrm>
                <a:custGeom>
                  <a:avLst/>
                  <a:gdLst>
                    <a:gd name="connsiteX0" fmla="*/ 21029 w 31209"/>
                    <a:gd name="connsiteY0" fmla="*/ 41631 h 42282"/>
                    <a:gd name="connsiteX1" fmla="*/ 20458 w 31209"/>
                    <a:gd name="connsiteY1" fmla="*/ 37626 h 42282"/>
                    <a:gd name="connsiteX2" fmla="*/ 20267 w 31209"/>
                    <a:gd name="connsiteY2" fmla="*/ 37626 h 42282"/>
                    <a:gd name="connsiteX3" fmla="*/ 11038 w 31209"/>
                    <a:gd name="connsiteY3" fmla="*/ 42283 h 42282"/>
                    <a:gd name="connsiteX4" fmla="*/ 0 w 31209"/>
                    <a:gd name="connsiteY4" fmla="*/ 29803 h 42282"/>
                    <a:gd name="connsiteX5" fmla="*/ 19221 w 31209"/>
                    <a:gd name="connsiteY5" fmla="*/ 14529 h 42282"/>
                    <a:gd name="connsiteX6" fmla="*/ 19221 w 31209"/>
                    <a:gd name="connsiteY6" fmla="*/ 13597 h 42282"/>
                    <a:gd name="connsiteX7" fmla="*/ 13321 w 31209"/>
                    <a:gd name="connsiteY7" fmla="*/ 8103 h 42282"/>
                    <a:gd name="connsiteX8" fmla="*/ 4758 w 31209"/>
                    <a:gd name="connsiteY8" fmla="*/ 10431 h 42282"/>
                    <a:gd name="connsiteX9" fmla="*/ 2664 w 31209"/>
                    <a:gd name="connsiteY9" fmla="*/ 3073 h 42282"/>
                    <a:gd name="connsiteX10" fmla="*/ 15700 w 31209"/>
                    <a:gd name="connsiteY10" fmla="*/ 0 h 42282"/>
                    <a:gd name="connsiteX11" fmla="*/ 30544 w 31209"/>
                    <a:gd name="connsiteY11" fmla="*/ 17043 h 42282"/>
                    <a:gd name="connsiteX12" fmla="*/ 30544 w 31209"/>
                    <a:gd name="connsiteY12" fmla="*/ 32317 h 42282"/>
                    <a:gd name="connsiteX13" fmla="*/ 31210 w 31209"/>
                    <a:gd name="connsiteY13" fmla="*/ 41724 h 42282"/>
                    <a:gd name="connsiteX14" fmla="*/ 21124 w 31209"/>
                    <a:gd name="connsiteY14" fmla="*/ 41724 h 42282"/>
                    <a:gd name="connsiteX15" fmla="*/ 19506 w 31209"/>
                    <a:gd name="connsiteY15" fmla="*/ 21700 h 42282"/>
                    <a:gd name="connsiteX16" fmla="*/ 10562 w 31209"/>
                    <a:gd name="connsiteY16" fmla="*/ 28685 h 42282"/>
                    <a:gd name="connsiteX17" fmla="*/ 14558 w 31209"/>
                    <a:gd name="connsiteY17" fmla="*/ 34273 h 42282"/>
                    <a:gd name="connsiteX18" fmla="*/ 19221 w 31209"/>
                    <a:gd name="connsiteY18" fmla="*/ 30734 h 42282"/>
                    <a:gd name="connsiteX19" fmla="*/ 19506 w 31209"/>
                    <a:gd name="connsiteY19" fmla="*/ 28778 h 42282"/>
                    <a:gd name="connsiteX20" fmla="*/ 19506 w 31209"/>
                    <a:gd name="connsiteY20" fmla="*/ 21607 h 42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9" h="42282">
                      <a:moveTo>
                        <a:pt x="21029" y="41631"/>
                      </a:moveTo>
                      <a:lnTo>
                        <a:pt x="20458" y="37626"/>
                      </a:lnTo>
                      <a:lnTo>
                        <a:pt x="20267" y="37626"/>
                      </a:lnTo>
                      <a:cubicBezTo>
                        <a:pt x="17984" y="40792"/>
                        <a:pt x="14749" y="42283"/>
                        <a:pt x="11038" y="42283"/>
                      </a:cubicBezTo>
                      <a:cubicBezTo>
                        <a:pt x="4663" y="42283"/>
                        <a:pt x="0" y="37067"/>
                        <a:pt x="0" y="29803"/>
                      </a:cubicBezTo>
                      <a:cubicBezTo>
                        <a:pt x="0" y="19092"/>
                        <a:pt x="9706" y="14622"/>
                        <a:pt x="19221" y="14529"/>
                      </a:cubicBezTo>
                      <a:lnTo>
                        <a:pt x="19221" y="13597"/>
                      </a:lnTo>
                      <a:cubicBezTo>
                        <a:pt x="19221" y="10431"/>
                        <a:pt x="17222" y="8103"/>
                        <a:pt x="13321" y="8103"/>
                      </a:cubicBezTo>
                      <a:cubicBezTo>
                        <a:pt x="9991" y="8103"/>
                        <a:pt x="7232" y="8941"/>
                        <a:pt x="4758" y="10431"/>
                      </a:cubicBezTo>
                      <a:lnTo>
                        <a:pt x="2664" y="3073"/>
                      </a:lnTo>
                      <a:cubicBezTo>
                        <a:pt x="4948" y="1770"/>
                        <a:pt x="9896" y="0"/>
                        <a:pt x="15700" y="0"/>
                      </a:cubicBezTo>
                      <a:cubicBezTo>
                        <a:pt x="28451" y="0"/>
                        <a:pt x="30544" y="8755"/>
                        <a:pt x="30544" y="17043"/>
                      </a:cubicBezTo>
                      <a:lnTo>
                        <a:pt x="30544" y="32317"/>
                      </a:lnTo>
                      <a:cubicBezTo>
                        <a:pt x="30544" y="35577"/>
                        <a:pt x="30734" y="38930"/>
                        <a:pt x="31210" y="41724"/>
                      </a:cubicBezTo>
                      <a:lnTo>
                        <a:pt x="21124" y="41724"/>
                      </a:lnTo>
                      <a:close/>
                      <a:moveTo>
                        <a:pt x="19506" y="21700"/>
                      </a:moveTo>
                      <a:cubicBezTo>
                        <a:pt x="15700" y="21700"/>
                        <a:pt x="10562" y="22911"/>
                        <a:pt x="10562" y="28685"/>
                      </a:cubicBezTo>
                      <a:cubicBezTo>
                        <a:pt x="10562" y="32783"/>
                        <a:pt x="12846" y="34273"/>
                        <a:pt x="14558" y="34273"/>
                      </a:cubicBezTo>
                      <a:cubicBezTo>
                        <a:pt x="16271" y="34273"/>
                        <a:pt x="18459" y="33155"/>
                        <a:pt x="19221" y="30734"/>
                      </a:cubicBezTo>
                      <a:cubicBezTo>
                        <a:pt x="19411" y="30175"/>
                        <a:pt x="19506" y="29523"/>
                        <a:pt x="19506" y="28778"/>
                      </a:cubicBezTo>
                      <a:lnTo>
                        <a:pt x="19506" y="2160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3" name="Forma libre 62">
                  <a:extLst>
                    <a:ext uri="{FF2B5EF4-FFF2-40B4-BE49-F238E27FC236}">
                      <a16:creationId xmlns:a16="http://schemas.microsoft.com/office/drawing/2014/main" id="{67CB97C4-67F0-5C1B-37C3-03C8D3254E07}"/>
                    </a:ext>
                  </a:extLst>
                </p:cNvPr>
                <p:cNvSpPr/>
                <p:nvPr/>
              </p:nvSpPr>
              <p:spPr>
                <a:xfrm>
                  <a:off x="5908215" y="2535893"/>
                  <a:ext cx="25976" cy="57463"/>
                </a:xfrm>
                <a:custGeom>
                  <a:avLst/>
                  <a:gdLst>
                    <a:gd name="connsiteX0" fmla="*/ 1427 w 25976"/>
                    <a:gd name="connsiteY0" fmla="*/ 49547 h 57463"/>
                    <a:gd name="connsiteX1" fmla="*/ 9706 w 25976"/>
                    <a:gd name="connsiteY1" fmla="*/ 51782 h 57463"/>
                    <a:gd name="connsiteX2" fmla="*/ 19316 w 25976"/>
                    <a:gd name="connsiteY2" fmla="*/ 42189 h 57463"/>
                    <a:gd name="connsiteX3" fmla="*/ 11704 w 25976"/>
                    <a:gd name="connsiteY3" fmla="*/ 30455 h 57463"/>
                    <a:gd name="connsiteX4" fmla="*/ 856 w 25976"/>
                    <a:gd name="connsiteY4" fmla="*/ 14808 h 57463"/>
                    <a:gd name="connsiteX5" fmla="*/ 16081 w 25976"/>
                    <a:gd name="connsiteY5" fmla="*/ 0 h 57463"/>
                    <a:gd name="connsiteX6" fmla="*/ 24264 w 25976"/>
                    <a:gd name="connsiteY6" fmla="*/ 2142 h 57463"/>
                    <a:gd name="connsiteX7" fmla="*/ 22646 w 25976"/>
                    <a:gd name="connsiteY7" fmla="*/ 7637 h 57463"/>
                    <a:gd name="connsiteX8" fmla="*/ 15795 w 25976"/>
                    <a:gd name="connsiteY8" fmla="*/ 5681 h 57463"/>
                    <a:gd name="connsiteX9" fmla="*/ 7517 w 25976"/>
                    <a:gd name="connsiteY9" fmla="*/ 13691 h 57463"/>
                    <a:gd name="connsiteX10" fmla="*/ 15985 w 25976"/>
                    <a:gd name="connsiteY10" fmla="*/ 25332 h 57463"/>
                    <a:gd name="connsiteX11" fmla="*/ 25977 w 25976"/>
                    <a:gd name="connsiteY11" fmla="*/ 41631 h 57463"/>
                    <a:gd name="connsiteX12" fmla="*/ 9801 w 25976"/>
                    <a:gd name="connsiteY12" fmla="*/ 57463 h 57463"/>
                    <a:gd name="connsiteX13" fmla="*/ 0 w 25976"/>
                    <a:gd name="connsiteY13" fmla="*/ 55042 h 57463"/>
                    <a:gd name="connsiteX14" fmla="*/ 1427 w 25976"/>
                    <a:gd name="connsiteY14" fmla="*/ 49547 h 57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5976" h="57463">
                      <a:moveTo>
                        <a:pt x="1427" y="49547"/>
                      </a:moveTo>
                      <a:cubicBezTo>
                        <a:pt x="3426" y="50758"/>
                        <a:pt x="6851" y="51782"/>
                        <a:pt x="9706" y="51782"/>
                      </a:cubicBezTo>
                      <a:cubicBezTo>
                        <a:pt x="15700" y="51782"/>
                        <a:pt x="19316" y="47964"/>
                        <a:pt x="19316" y="42189"/>
                      </a:cubicBezTo>
                      <a:cubicBezTo>
                        <a:pt x="19316" y="36974"/>
                        <a:pt x="16271" y="33807"/>
                        <a:pt x="11704" y="30455"/>
                      </a:cubicBezTo>
                      <a:cubicBezTo>
                        <a:pt x="7136" y="27381"/>
                        <a:pt x="856" y="22073"/>
                        <a:pt x="856" y="14808"/>
                      </a:cubicBezTo>
                      <a:cubicBezTo>
                        <a:pt x="856" y="6240"/>
                        <a:pt x="6946" y="0"/>
                        <a:pt x="16081" y="0"/>
                      </a:cubicBezTo>
                      <a:cubicBezTo>
                        <a:pt x="19696" y="0"/>
                        <a:pt x="22836" y="1118"/>
                        <a:pt x="24264" y="2142"/>
                      </a:cubicBezTo>
                      <a:lnTo>
                        <a:pt x="22646" y="7637"/>
                      </a:lnTo>
                      <a:cubicBezTo>
                        <a:pt x="21219" y="6612"/>
                        <a:pt x="18745" y="5681"/>
                        <a:pt x="15795" y="5681"/>
                      </a:cubicBezTo>
                      <a:cubicBezTo>
                        <a:pt x="10181" y="5681"/>
                        <a:pt x="7517" y="9872"/>
                        <a:pt x="7517" y="13691"/>
                      </a:cubicBezTo>
                      <a:cubicBezTo>
                        <a:pt x="7517" y="19279"/>
                        <a:pt x="10562" y="21514"/>
                        <a:pt x="15985" y="25332"/>
                      </a:cubicBezTo>
                      <a:cubicBezTo>
                        <a:pt x="22932" y="30082"/>
                        <a:pt x="25977" y="35298"/>
                        <a:pt x="25977" y="41631"/>
                      </a:cubicBezTo>
                      <a:cubicBezTo>
                        <a:pt x="25977" y="51316"/>
                        <a:pt x="18935" y="57463"/>
                        <a:pt x="9801" y="57463"/>
                      </a:cubicBezTo>
                      <a:cubicBezTo>
                        <a:pt x="5899" y="57463"/>
                        <a:pt x="1713" y="56159"/>
                        <a:pt x="0" y="55042"/>
                      </a:cubicBezTo>
                      <a:lnTo>
                        <a:pt x="1427" y="4954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4" name="Forma libre 63">
                  <a:extLst>
                    <a:ext uri="{FF2B5EF4-FFF2-40B4-BE49-F238E27FC236}">
                      <a16:creationId xmlns:a16="http://schemas.microsoft.com/office/drawing/2014/main" id="{9669E2FC-647D-2EA4-815D-F44C8641169C}"/>
                    </a:ext>
                  </a:extLst>
                </p:cNvPr>
                <p:cNvSpPr/>
                <p:nvPr/>
              </p:nvSpPr>
              <p:spPr>
                <a:xfrm>
                  <a:off x="5940281" y="2551633"/>
                  <a:ext cx="25786" cy="41723"/>
                </a:xfrm>
                <a:custGeom>
                  <a:avLst/>
                  <a:gdLst>
                    <a:gd name="connsiteX0" fmla="*/ 6280 w 25786"/>
                    <a:gd name="connsiteY0" fmla="*/ 21514 h 41723"/>
                    <a:gd name="connsiteX1" fmla="*/ 16176 w 25786"/>
                    <a:gd name="connsiteY1" fmla="*/ 36601 h 41723"/>
                    <a:gd name="connsiteX2" fmla="*/ 23027 w 25786"/>
                    <a:gd name="connsiteY2" fmla="*/ 35018 h 41723"/>
                    <a:gd name="connsiteX3" fmla="*/ 24073 w 25786"/>
                    <a:gd name="connsiteY3" fmla="*/ 39768 h 41723"/>
                    <a:gd name="connsiteX4" fmla="*/ 15034 w 25786"/>
                    <a:gd name="connsiteY4" fmla="*/ 41724 h 41723"/>
                    <a:gd name="connsiteX5" fmla="*/ 0 w 25786"/>
                    <a:gd name="connsiteY5" fmla="*/ 21328 h 41723"/>
                    <a:gd name="connsiteX6" fmla="*/ 13987 w 25786"/>
                    <a:gd name="connsiteY6" fmla="*/ 0 h 41723"/>
                    <a:gd name="connsiteX7" fmla="*/ 25786 w 25786"/>
                    <a:gd name="connsiteY7" fmla="*/ 17975 h 41723"/>
                    <a:gd name="connsiteX8" fmla="*/ 25786 w 25786"/>
                    <a:gd name="connsiteY8" fmla="*/ 21607 h 41723"/>
                    <a:gd name="connsiteX9" fmla="*/ 6471 w 25786"/>
                    <a:gd name="connsiteY9" fmla="*/ 21607 h 41723"/>
                    <a:gd name="connsiteX10" fmla="*/ 19316 w 25786"/>
                    <a:gd name="connsiteY10" fmla="*/ 16764 h 41723"/>
                    <a:gd name="connsiteX11" fmla="*/ 13131 w 25786"/>
                    <a:gd name="connsiteY11" fmla="*/ 5029 h 41723"/>
                    <a:gd name="connsiteX12" fmla="*/ 6375 w 25786"/>
                    <a:gd name="connsiteY12" fmla="*/ 16764 h 41723"/>
                    <a:gd name="connsiteX13" fmla="*/ 19316 w 25786"/>
                    <a:gd name="connsiteY13" fmla="*/ 16764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6" h="41723">
                      <a:moveTo>
                        <a:pt x="6280" y="21514"/>
                      </a:moveTo>
                      <a:cubicBezTo>
                        <a:pt x="6280" y="33901"/>
                        <a:pt x="11323" y="36601"/>
                        <a:pt x="16176" y="36601"/>
                      </a:cubicBezTo>
                      <a:cubicBezTo>
                        <a:pt x="19030" y="36601"/>
                        <a:pt x="21409" y="35949"/>
                        <a:pt x="23027" y="35018"/>
                      </a:cubicBezTo>
                      <a:lnTo>
                        <a:pt x="24073" y="39768"/>
                      </a:lnTo>
                      <a:cubicBezTo>
                        <a:pt x="21790" y="40979"/>
                        <a:pt x="18269" y="41724"/>
                        <a:pt x="15034" y="41724"/>
                      </a:cubicBezTo>
                      <a:cubicBezTo>
                        <a:pt x="5138" y="41724"/>
                        <a:pt x="0" y="33714"/>
                        <a:pt x="0" y="21328"/>
                      </a:cubicBezTo>
                      <a:cubicBezTo>
                        <a:pt x="0" y="8196"/>
                        <a:pt x="5614" y="0"/>
                        <a:pt x="13987" y="0"/>
                      </a:cubicBezTo>
                      <a:cubicBezTo>
                        <a:pt x="22361" y="0"/>
                        <a:pt x="25786" y="8755"/>
                        <a:pt x="25786" y="17975"/>
                      </a:cubicBezTo>
                      <a:cubicBezTo>
                        <a:pt x="25786" y="19465"/>
                        <a:pt x="25786" y="20582"/>
                        <a:pt x="25786" y="21607"/>
                      </a:cubicBezTo>
                      <a:lnTo>
                        <a:pt x="6471" y="21607"/>
                      </a:lnTo>
                      <a:close/>
                      <a:moveTo>
                        <a:pt x="19316" y="16764"/>
                      </a:moveTo>
                      <a:cubicBezTo>
                        <a:pt x="19506" y="8661"/>
                        <a:pt x="16271" y="5029"/>
                        <a:pt x="13131" y="5029"/>
                      </a:cubicBezTo>
                      <a:cubicBezTo>
                        <a:pt x="8849" y="5029"/>
                        <a:pt x="6661" y="11269"/>
                        <a:pt x="6375" y="16764"/>
                      </a:cubicBezTo>
                      <a:lnTo>
                        <a:pt x="19316" y="16764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5" name="Forma libre 64">
                  <a:extLst>
                    <a:ext uri="{FF2B5EF4-FFF2-40B4-BE49-F238E27FC236}">
                      <a16:creationId xmlns:a16="http://schemas.microsoft.com/office/drawing/2014/main" id="{57A4A0DB-5C39-B755-E566-32BE50EAF64F}"/>
                    </a:ext>
                  </a:extLst>
                </p:cNvPr>
                <p:cNvSpPr/>
                <p:nvPr/>
              </p:nvSpPr>
              <p:spPr>
                <a:xfrm>
                  <a:off x="5971110" y="2551633"/>
                  <a:ext cx="27213" cy="58022"/>
                </a:xfrm>
                <a:custGeom>
                  <a:avLst/>
                  <a:gdLst>
                    <a:gd name="connsiteX0" fmla="*/ 27213 w 27213"/>
                    <a:gd name="connsiteY0" fmla="*/ 652 h 58022"/>
                    <a:gd name="connsiteX1" fmla="*/ 26833 w 27213"/>
                    <a:gd name="connsiteY1" fmla="*/ 13318 h 58022"/>
                    <a:gd name="connsiteX2" fmla="*/ 26833 w 27213"/>
                    <a:gd name="connsiteY2" fmla="*/ 36043 h 58022"/>
                    <a:gd name="connsiteX3" fmla="*/ 22741 w 27213"/>
                    <a:gd name="connsiteY3" fmla="*/ 53645 h 58022"/>
                    <a:gd name="connsiteX4" fmla="*/ 11703 w 27213"/>
                    <a:gd name="connsiteY4" fmla="*/ 58022 h 58022"/>
                    <a:gd name="connsiteX5" fmla="*/ 2664 w 27213"/>
                    <a:gd name="connsiteY5" fmla="*/ 55973 h 58022"/>
                    <a:gd name="connsiteX6" fmla="*/ 4187 w 27213"/>
                    <a:gd name="connsiteY6" fmla="*/ 50944 h 58022"/>
                    <a:gd name="connsiteX7" fmla="*/ 11894 w 27213"/>
                    <a:gd name="connsiteY7" fmla="*/ 52713 h 58022"/>
                    <a:gd name="connsiteX8" fmla="*/ 20362 w 27213"/>
                    <a:gd name="connsiteY8" fmla="*/ 40327 h 58022"/>
                    <a:gd name="connsiteX9" fmla="*/ 20362 w 27213"/>
                    <a:gd name="connsiteY9" fmla="*/ 36229 h 58022"/>
                    <a:gd name="connsiteX10" fmla="*/ 20172 w 27213"/>
                    <a:gd name="connsiteY10" fmla="*/ 36229 h 58022"/>
                    <a:gd name="connsiteX11" fmla="*/ 12179 w 27213"/>
                    <a:gd name="connsiteY11" fmla="*/ 41165 h 58022"/>
                    <a:gd name="connsiteX12" fmla="*/ 0 w 27213"/>
                    <a:gd name="connsiteY12" fmla="*/ 21141 h 58022"/>
                    <a:gd name="connsiteX13" fmla="*/ 13036 w 27213"/>
                    <a:gd name="connsiteY13" fmla="*/ 0 h 58022"/>
                    <a:gd name="connsiteX14" fmla="*/ 20743 w 27213"/>
                    <a:gd name="connsiteY14" fmla="*/ 5309 h 58022"/>
                    <a:gd name="connsiteX15" fmla="*/ 20933 w 27213"/>
                    <a:gd name="connsiteY15" fmla="*/ 5309 h 58022"/>
                    <a:gd name="connsiteX16" fmla="*/ 21314 w 27213"/>
                    <a:gd name="connsiteY16" fmla="*/ 652 h 58022"/>
                    <a:gd name="connsiteX17" fmla="*/ 27213 w 27213"/>
                    <a:gd name="connsiteY17" fmla="*/ 652 h 58022"/>
                    <a:gd name="connsiteX18" fmla="*/ 20362 w 27213"/>
                    <a:gd name="connsiteY18" fmla="*/ 14622 h 58022"/>
                    <a:gd name="connsiteX19" fmla="*/ 19982 w 27213"/>
                    <a:gd name="connsiteY19" fmla="*/ 11642 h 58022"/>
                    <a:gd name="connsiteX20" fmla="*/ 13987 w 27213"/>
                    <a:gd name="connsiteY20" fmla="*/ 5402 h 58022"/>
                    <a:gd name="connsiteX21" fmla="*/ 6660 w 27213"/>
                    <a:gd name="connsiteY21" fmla="*/ 20676 h 58022"/>
                    <a:gd name="connsiteX22" fmla="*/ 13987 w 27213"/>
                    <a:gd name="connsiteY22" fmla="*/ 35763 h 58022"/>
                    <a:gd name="connsiteX23" fmla="*/ 19887 w 27213"/>
                    <a:gd name="connsiteY23" fmla="*/ 29989 h 58022"/>
                    <a:gd name="connsiteX24" fmla="*/ 20267 w 27213"/>
                    <a:gd name="connsiteY24" fmla="*/ 26264 h 58022"/>
                    <a:gd name="connsiteX25" fmla="*/ 20267 w 27213"/>
                    <a:gd name="connsiteY25" fmla="*/ 14529 h 58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27213" h="58022">
                      <a:moveTo>
                        <a:pt x="27213" y="652"/>
                      </a:moveTo>
                      <a:cubicBezTo>
                        <a:pt x="27213" y="3539"/>
                        <a:pt x="26833" y="7078"/>
                        <a:pt x="26833" y="13318"/>
                      </a:cubicBezTo>
                      <a:lnTo>
                        <a:pt x="26833" y="36043"/>
                      </a:lnTo>
                      <a:cubicBezTo>
                        <a:pt x="26833" y="46660"/>
                        <a:pt x="25501" y="50758"/>
                        <a:pt x="22741" y="53645"/>
                      </a:cubicBezTo>
                      <a:cubicBezTo>
                        <a:pt x="20267" y="56439"/>
                        <a:pt x="16366" y="58022"/>
                        <a:pt x="11703" y="58022"/>
                      </a:cubicBezTo>
                      <a:cubicBezTo>
                        <a:pt x="8183" y="58022"/>
                        <a:pt x="4758" y="57184"/>
                        <a:pt x="2664" y="55973"/>
                      </a:cubicBezTo>
                      <a:lnTo>
                        <a:pt x="4187" y="50944"/>
                      </a:lnTo>
                      <a:cubicBezTo>
                        <a:pt x="5804" y="51782"/>
                        <a:pt x="8564" y="52713"/>
                        <a:pt x="11894" y="52713"/>
                      </a:cubicBezTo>
                      <a:cubicBezTo>
                        <a:pt x="17127" y="52713"/>
                        <a:pt x="20362" y="49547"/>
                        <a:pt x="20362" y="40327"/>
                      </a:cubicBezTo>
                      <a:lnTo>
                        <a:pt x="20362" y="36229"/>
                      </a:lnTo>
                      <a:lnTo>
                        <a:pt x="20172" y="36229"/>
                      </a:lnTo>
                      <a:cubicBezTo>
                        <a:pt x="18745" y="39395"/>
                        <a:pt x="15700" y="41165"/>
                        <a:pt x="12179" y="41165"/>
                      </a:cubicBezTo>
                      <a:cubicBezTo>
                        <a:pt x="4853" y="41165"/>
                        <a:pt x="0" y="33062"/>
                        <a:pt x="0" y="21141"/>
                      </a:cubicBezTo>
                      <a:cubicBezTo>
                        <a:pt x="0" y="6240"/>
                        <a:pt x="6946" y="0"/>
                        <a:pt x="13036" y="0"/>
                      </a:cubicBezTo>
                      <a:cubicBezTo>
                        <a:pt x="17508" y="0"/>
                        <a:pt x="19506" y="2887"/>
                        <a:pt x="20743" y="5309"/>
                      </a:cubicBezTo>
                      <a:lnTo>
                        <a:pt x="20933" y="5309"/>
                      </a:lnTo>
                      <a:lnTo>
                        <a:pt x="21314" y="652"/>
                      </a:lnTo>
                      <a:lnTo>
                        <a:pt x="27213" y="652"/>
                      </a:lnTo>
                      <a:close/>
                      <a:moveTo>
                        <a:pt x="20362" y="14622"/>
                      </a:moveTo>
                      <a:cubicBezTo>
                        <a:pt x="20362" y="13597"/>
                        <a:pt x="20362" y="12480"/>
                        <a:pt x="19982" y="11642"/>
                      </a:cubicBezTo>
                      <a:cubicBezTo>
                        <a:pt x="19221" y="8848"/>
                        <a:pt x="17793" y="5402"/>
                        <a:pt x="13987" y="5402"/>
                      </a:cubicBezTo>
                      <a:cubicBezTo>
                        <a:pt x="9230" y="5402"/>
                        <a:pt x="6660" y="11642"/>
                        <a:pt x="6660" y="20676"/>
                      </a:cubicBezTo>
                      <a:cubicBezTo>
                        <a:pt x="6660" y="31107"/>
                        <a:pt x="9991" y="35763"/>
                        <a:pt x="13987" y="35763"/>
                      </a:cubicBezTo>
                      <a:cubicBezTo>
                        <a:pt x="15985" y="35763"/>
                        <a:pt x="18554" y="34832"/>
                        <a:pt x="19887" y="29989"/>
                      </a:cubicBezTo>
                      <a:cubicBezTo>
                        <a:pt x="20267" y="28778"/>
                        <a:pt x="20267" y="27474"/>
                        <a:pt x="20267" y="26264"/>
                      </a:cubicBezTo>
                      <a:lnTo>
                        <a:pt x="20267" y="14529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6" name="Forma libre 65">
                  <a:extLst>
                    <a:ext uri="{FF2B5EF4-FFF2-40B4-BE49-F238E27FC236}">
                      <a16:creationId xmlns:a16="http://schemas.microsoft.com/office/drawing/2014/main" id="{EF30FF7A-6A59-0F8D-81F9-5E5D4165E452}"/>
                    </a:ext>
                  </a:extLst>
                </p:cNvPr>
                <p:cNvSpPr/>
                <p:nvPr/>
              </p:nvSpPr>
              <p:spPr>
                <a:xfrm>
                  <a:off x="6007078" y="2552378"/>
                  <a:ext cx="25310" cy="41164"/>
                </a:xfrm>
                <a:custGeom>
                  <a:avLst/>
                  <a:gdLst>
                    <a:gd name="connsiteX0" fmla="*/ 24930 w 25310"/>
                    <a:gd name="connsiteY0" fmla="*/ 29430 h 41164"/>
                    <a:gd name="connsiteX1" fmla="*/ 25310 w 25310"/>
                    <a:gd name="connsiteY1" fmla="*/ 40513 h 41164"/>
                    <a:gd name="connsiteX2" fmla="*/ 19601 w 25310"/>
                    <a:gd name="connsiteY2" fmla="*/ 40513 h 41164"/>
                    <a:gd name="connsiteX3" fmla="*/ 19221 w 25310"/>
                    <a:gd name="connsiteY3" fmla="*/ 36229 h 41164"/>
                    <a:gd name="connsiteX4" fmla="*/ 19030 w 25310"/>
                    <a:gd name="connsiteY4" fmla="*/ 36229 h 41164"/>
                    <a:gd name="connsiteX5" fmla="*/ 10086 w 25310"/>
                    <a:gd name="connsiteY5" fmla="*/ 41165 h 41164"/>
                    <a:gd name="connsiteX6" fmla="*/ 0 w 25310"/>
                    <a:gd name="connsiteY6" fmla="*/ 25612 h 41164"/>
                    <a:gd name="connsiteX7" fmla="*/ 0 w 25310"/>
                    <a:gd name="connsiteY7" fmla="*/ 0 h 41164"/>
                    <a:gd name="connsiteX8" fmla="*/ 6565 w 25310"/>
                    <a:gd name="connsiteY8" fmla="*/ 0 h 41164"/>
                    <a:gd name="connsiteX9" fmla="*/ 6565 w 25310"/>
                    <a:gd name="connsiteY9" fmla="*/ 24773 h 41164"/>
                    <a:gd name="connsiteX10" fmla="*/ 12084 w 25310"/>
                    <a:gd name="connsiteY10" fmla="*/ 35856 h 41164"/>
                    <a:gd name="connsiteX11" fmla="*/ 17984 w 25310"/>
                    <a:gd name="connsiteY11" fmla="*/ 30455 h 41164"/>
                    <a:gd name="connsiteX12" fmla="*/ 18364 w 25310"/>
                    <a:gd name="connsiteY12" fmla="*/ 26729 h 41164"/>
                    <a:gd name="connsiteX13" fmla="*/ 18364 w 25310"/>
                    <a:gd name="connsiteY13" fmla="*/ 0 h 41164"/>
                    <a:gd name="connsiteX14" fmla="*/ 24930 w 25310"/>
                    <a:gd name="connsiteY14" fmla="*/ 0 h 41164"/>
                    <a:gd name="connsiteX15" fmla="*/ 24930 w 25310"/>
                    <a:gd name="connsiteY15" fmla="*/ 29523 h 4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310" h="41164">
                      <a:moveTo>
                        <a:pt x="24930" y="29430"/>
                      </a:moveTo>
                      <a:cubicBezTo>
                        <a:pt x="24930" y="33994"/>
                        <a:pt x="25215" y="37440"/>
                        <a:pt x="25310" y="40513"/>
                      </a:cubicBezTo>
                      <a:lnTo>
                        <a:pt x="19601" y="40513"/>
                      </a:lnTo>
                      <a:lnTo>
                        <a:pt x="19221" y="36229"/>
                      </a:lnTo>
                      <a:lnTo>
                        <a:pt x="19030" y="36229"/>
                      </a:lnTo>
                      <a:cubicBezTo>
                        <a:pt x="17793" y="38278"/>
                        <a:pt x="14558" y="41165"/>
                        <a:pt x="10086" y="41165"/>
                      </a:cubicBezTo>
                      <a:cubicBezTo>
                        <a:pt x="2854" y="41165"/>
                        <a:pt x="0" y="35670"/>
                        <a:pt x="0" y="25612"/>
                      </a:cubicBezTo>
                      <a:lnTo>
                        <a:pt x="0" y="0"/>
                      </a:lnTo>
                      <a:lnTo>
                        <a:pt x="6565" y="0"/>
                      </a:lnTo>
                      <a:lnTo>
                        <a:pt x="6565" y="24773"/>
                      </a:lnTo>
                      <a:cubicBezTo>
                        <a:pt x="6565" y="31107"/>
                        <a:pt x="7612" y="35856"/>
                        <a:pt x="12084" y="35856"/>
                      </a:cubicBezTo>
                      <a:cubicBezTo>
                        <a:pt x="15985" y="35856"/>
                        <a:pt x="17698" y="32317"/>
                        <a:pt x="17984" y="30455"/>
                      </a:cubicBezTo>
                      <a:cubicBezTo>
                        <a:pt x="18269" y="29337"/>
                        <a:pt x="18364" y="28126"/>
                        <a:pt x="18364" y="26729"/>
                      </a:cubicBezTo>
                      <a:lnTo>
                        <a:pt x="18364" y="0"/>
                      </a:lnTo>
                      <a:lnTo>
                        <a:pt x="24930" y="0"/>
                      </a:lnTo>
                      <a:lnTo>
                        <a:pt x="24930" y="2952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7" name="Forma libre 66">
                  <a:extLst>
                    <a:ext uri="{FF2B5EF4-FFF2-40B4-BE49-F238E27FC236}">
                      <a16:creationId xmlns:a16="http://schemas.microsoft.com/office/drawing/2014/main" id="{BE429AC4-50F8-248A-53C6-C9F01EEC9708}"/>
                    </a:ext>
                  </a:extLst>
                </p:cNvPr>
                <p:cNvSpPr/>
                <p:nvPr/>
              </p:nvSpPr>
              <p:spPr>
                <a:xfrm>
                  <a:off x="6040761" y="2551540"/>
                  <a:ext cx="16556" cy="41258"/>
                </a:xfrm>
                <a:custGeom>
                  <a:avLst/>
                  <a:gdLst>
                    <a:gd name="connsiteX0" fmla="*/ 381 w 16556"/>
                    <a:gd name="connsiteY0" fmla="*/ 11269 h 41258"/>
                    <a:gd name="connsiteX1" fmla="*/ 0 w 16556"/>
                    <a:gd name="connsiteY1" fmla="*/ 745 h 41258"/>
                    <a:gd name="connsiteX2" fmla="*/ 5900 w 16556"/>
                    <a:gd name="connsiteY2" fmla="*/ 745 h 41258"/>
                    <a:gd name="connsiteX3" fmla="*/ 6280 w 16556"/>
                    <a:gd name="connsiteY3" fmla="*/ 7078 h 41258"/>
                    <a:gd name="connsiteX4" fmla="*/ 6471 w 16556"/>
                    <a:gd name="connsiteY4" fmla="*/ 7078 h 41258"/>
                    <a:gd name="connsiteX5" fmla="*/ 15224 w 16556"/>
                    <a:gd name="connsiteY5" fmla="*/ 0 h 41258"/>
                    <a:gd name="connsiteX6" fmla="*/ 16557 w 16556"/>
                    <a:gd name="connsiteY6" fmla="*/ 0 h 41258"/>
                    <a:gd name="connsiteX7" fmla="*/ 16557 w 16556"/>
                    <a:gd name="connsiteY7" fmla="*/ 6612 h 41258"/>
                    <a:gd name="connsiteX8" fmla="*/ 15224 w 16556"/>
                    <a:gd name="connsiteY8" fmla="*/ 6612 h 41258"/>
                    <a:gd name="connsiteX9" fmla="*/ 7232 w 16556"/>
                    <a:gd name="connsiteY9" fmla="*/ 15088 h 41258"/>
                    <a:gd name="connsiteX10" fmla="*/ 6946 w 16556"/>
                    <a:gd name="connsiteY10" fmla="*/ 18813 h 41258"/>
                    <a:gd name="connsiteX11" fmla="*/ 6946 w 16556"/>
                    <a:gd name="connsiteY11" fmla="*/ 41258 h 41258"/>
                    <a:gd name="connsiteX12" fmla="*/ 381 w 16556"/>
                    <a:gd name="connsiteY12" fmla="*/ 41258 h 41258"/>
                    <a:gd name="connsiteX13" fmla="*/ 381 w 16556"/>
                    <a:gd name="connsiteY13" fmla="*/ 11176 h 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556" h="41258">
                      <a:moveTo>
                        <a:pt x="381" y="11269"/>
                      </a:moveTo>
                      <a:cubicBezTo>
                        <a:pt x="381" y="7823"/>
                        <a:pt x="95" y="3818"/>
                        <a:pt x="0" y="745"/>
                      </a:cubicBezTo>
                      <a:lnTo>
                        <a:pt x="5900" y="745"/>
                      </a:lnTo>
                      <a:lnTo>
                        <a:pt x="6280" y="7078"/>
                      </a:lnTo>
                      <a:lnTo>
                        <a:pt x="6471" y="7078"/>
                      </a:lnTo>
                      <a:cubicBezTo>
                        <a:pt x="7803" y="3260"/>
                        <a:pt x="11323" y="0"/>
                        <a:pt x="15224" y="0"/>
                      </a:cubicBezTo>
                      <a:cubicBezTo>
                        <a:pt x="15700" y="0"/>
                        <a:pt x="16176" y="0"/>
                        <a:pt x="16557" y="0"/>
                      </a:cubicBezTo>
                      <a:lnTo>
                        <a:pt x="16557" y="6612"/>
                      </a:lnTo>
                      <a:cubicBezTo>
                        <a:pt x="16557" y="6612"/>
                        <a:pt x="15700" y="6612"/>
                        <a:pt x="15224" y="6612"/>
                      </a:cubicBezTo>
                      <a:cubicBezTo>
                        <a:pt x="11038" y="6612"/>
                        <a:pt x="7993" y="10431"/>
                        <a:pt x="7232" y="15088"/>
                      </a:cubicBezTo>
                      <a:cubicBezTo>
                        <a:pt x="7041" y="16205"/>
                        <a:pt x="6946" y="17416"/>
                        <a:pt x="6946" y="18813"/>
                      </a:cubicBezTo>
                      <a:lnTo>
                        <a:pt x="6946" y="41258"/>
                      </a:lnTo>
                      <a:lnTo>
                        <a:pt x="381" y="41258"/>
                      </a:lnTo>
                      <a:lnTo>
                        <a:pt x="381" y="1117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8" name="Forma libre 67">
                  <a:extLst>
                    <a:ext uri="{FF2B5EF4-FFF2-40B4-BE49-F238E27FC236}">
                      <a16:creationId xmlns:a16="http://schemas.microsoft.com/office/drawing/2014/main" id="{F7C54ED7-6A26-8353-2D03-3F8315CF30A8}"/>
                    </a:ext>
                  </a:extLst>
                </p:cNvPr>
                <p:cNvSpPr/>
                <p:nvPr/>
              </p:nvSpPr>
              <p:spPr>
                <a:xfrm>
                  <a:off x="6059506" y="2551633"/>
                  <a:ext cx="27213" cy="41910"/>
                </a:xfrm>
                <a:custGeom>
                  <a:avLst/>
                  <a:gdLst>
                    <a:gd name="connsiteX0" fmla="*/ 27214 w 27213"/>
                    <a:gd name="connsiteY0" fmla="*/ 20955 h 41910"/>
                    <a:gd name="connsiteX1" fmla="*/ 13416 w 27213"/>
                    <a:gd name="connsiteY1" fmla="*/ 41910 h 41910"/>
                    <a:gd name="connsiteX2" fmla="*/ 0 w 27213"/>
                    <a:gd name="connsiteY2" fmla="*/ 21048 h 41910"/>
                    <a:gd name="connsiteX3" fmla="*/ 13892 w 27213"/>
                    <a:gd name="connsiteY3" fmla="*/ 0 h 41910"/>
                    <a:gd name="connsiteX4" fmla="*/ 27214 w 27213"/>
                    <a:gd name="connsiteY4" fmla="*/ 20955 h 41910"/>
                    <a:gd name="connsiteX5" fmla="*/ 6565 w 27213"/>
                    <a:gd name="connsiteY5" fmla="*/ 20955 h 41910"/>
                    <a:gd name="connsiteX6" fmla="*/ 13797 w 27213"/>
                    <a:gd name="connsiteY6" fmla="*/ 36788 h 41910"/>
                    <a:gd name="connsiteX7" fmla="*/ 20553 w 27213"/>
                    <a:gd name="connsiteY7" fmla="*/ 20955 h 41910"/>
                    <a:gd name="connsiteX8" fmla="*/ 13607 w 27213"/>
                    <a:gd name="connsiteY8" fmla="*/ 5215 h 41910"/>
                    <a:gd name="connsiteX9" fmla="*/ 6565 w 27213"/>
                    <a:gd name="connsiteY9" fmla="*/ 20955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213" h="41910">
                      <a:moveTo>
                        <a:pt x="27214" y="20955"/>
                      </a:moveTo>
                      <a:cubicBezTo>
                        <a:pt x="27214" y="36601"/>
                        <a:pt x="19792" y="41910"/>
                        <a:pt x="13416" y="41910"/>
                      </a:cubicBezTo>
                      <a:cubicBezTo>
                        <a:pt x="5995" y="41910"/>
                        <a:pt x="0" y="35298"/>
                        <a:pt x="0" y="21048"/>
                      </a:cubicBezTo>
                      <a:cubicBezTo>
                        <a:pt x="0" y="6799"/>
                        <a:pt x="6756" y="0"/>
                        <a:pt x="13892" y="0"/>
                      </a:cubicBezTo>
                      <a:cubicBezTo>
                        <a:pt x="21029" y="0"/>
                        <a:pt x="27214" y="6799"/>
                        <a:pt x="27214" y="20955"/>
                      </a:cubicBezTo>
                      <a:close/>
                      <a:moveTo>
                        <a:pt x="6565" y="20955"/>
                      </a:moveTo>
                      <a:cubicBezTo>
                        <a:pt x="6565" y="27661"/>
                        <a:pt x="7803" y="36788"/>
                        <a:pt x="13797" y="36788"/>
                      </a:cubicBezTo>
                      <a:cubicBezTo>
                        <a:pt x="19411" y="36788"/>
                        <a:pt x="20553" y="27195"/>
                        <a:pt x="20553" y="20955"/>
                      </a:cubicBezTo>
                      <a:cubicBezTo>
                        <a:pt x="20553" y="14715"/>
                        <a:pt x="19411" y="5215"/>
                        <a:pt x="13607" y="5215"/>
                      </a:cubicBezTo>
                      <a:cubicBezTo>
                        <a:pt x="7803" y="5215"/>
                        <a:pt x="6565" y="14808"/>
                        <a:pt x="6565" y="20955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69" name="Forma libre 68">
                  <a:extLst>
                    <a:ext uri="{FF2B5EF4-FFF2-40B4-BE49-F238E27FC236}">
                      <a16:creationId xmlns:a16="http://schemas.microsoft.com/office/drawing/2014/main" id="{00F0A4D2-5EFD-6977-7533-A98D2A38D26C}"/>
                    </a:ext>
                  </a:extLst>
                </p:cNvPr>
                <p:cNvSpPr/>
                <p:nvPr/>
              </p:nvSpPr>
              <p:spPr>
                <a:xfrm>
                  <a:off x="6091287" y="2551540"/>
                  <a:ext cx="20647" cy="41723"/>
                </a:xfrm>
                <a:custGeom>
                  <a:avLst/>
                  <a:gdLst>
                    <a:gd name="connsiteX0" fmla="*/ 1713 w 20647"/>
                    <a:gd name="connsiteY0" fmla="*/ 34646 h 41723"/>
                    <a:gd name="connsiteX1" fmla="*/ 8373 w 20647"/>
                    <a:gd name="connsiteY1" fmla="*/ 36695 h 41723"/>
                    <a:gd name="connsiteX2" fmla="*/ 14463 w 20647"/>
                    <a:gd name="connsiteY2" fmla="*/ 30827 h 41723"/>
                    <a:gd name="connsiteX3" fmla="*/ 9134 w 20647"/>
                    <a:gd name="connsiteY3" fmla="*/ 22818 h 41723"/>
                    <a:gd name="connsiteX4" fmla="*/ 856 w 20647"/>
                    <a:gd name="connsiteY4" fmla="*/ 11269 h 41723"/>
                    <a:gd name="connsiteX5" fmla="*/ 12274 w 20647"/>
                    <a:gd name="connsiteY5" fmla="*/ 0 h 41723"/>
                    <a:gd name="connsiteX6" fmla="*/ 19696 w 20647"/>
                    <a:gd name="connsiteY6" fmla="*/ 2049 h 41723"/>
                    <a:gd name="connsiteX7" fmla="*/ 17888 w 20647"/>
                    <a:gd name="connsiteY7" fmla="*/ 6892 h 41723"/>
                    <a:gd name="connsiteX8" fmla="*/ 12370 w 20647"/>
                    <a:gd name="connsiteY8" fmla="*/ 5122 h 41723"/>
                    <a:gd name="connsiteX9" fmla="*/ 6946 w 20647"/>
                    <a:gd name="connsiteY9" fmla="*/ 10245 h 41723"/>
                    <a:gd name="connsiteX10" fmla="*/ 12084 w 20647"/>
                    <a:gd name="connsiteY10" fmla="*/ 17323 h 41723"/>
                    <a:gd name="connsiteX11" fmla="*/ 20648 w 20647"/>
                    <a:gd name="connsiteY11" fmla="*/ 29616 h 41723"/>
                    <a:gd name="connsiteX12" fmla="*/ 8183 w 20647"/>
                    <a:gd name="connsiteY12" fmla="*/ 41724 h 41723"/>
                    <a:gd name="connsiteX13" fmla="*/ 0 w 20647"/>
                    <a:gd name="connsiteY13" fmla="*/ 39395 h 41723"/>
                    <a:gd name="connsiteX14" fmla="*/ 1617 w 20647"/>
                    <a:gd name="connsiteY14" fmla="*/ 34552 h 41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647" h="41723">
                      <a:moveTo>
                        <a:pt x="1713" y="34646"/>
                      </a:moveTo>
                      <a:cubicBezTo>
                        <a:pt x="3140" y="35577"/>
                        <a:pt x="5709" y="36695"/>
                        <a:pt x="8373" y="36695"/>
                      </a:cubicBezTo>
                      <a:cubicBezTo>
                        <a:pt x="12179" y="36695"/>
                        <a:pt x="14463" y="34459"/>
                        <a:pt x="14463" y="30827"/>
                      </a:cubicBezTo>
                      <a:cubicBezTo>
                        <a:pt x="14463" y="27754"/>
                        <a:pt x="13321" y="25612"/>
                        <a:pt x="9134" y="22818"/>
                      </a:cubicBezTo>
                      <a:cubicBezTo>
                        <a:pt x="3711" y="19372"/>
                        <a:pt x="856" y="15926"/>
                        <a:pt x="856" y="11269"/>
                      </a:cubicBezTo>
                      <a:cubicBezTo>
                        <a:pt x="856" y="4750"/>
                        <a:pt x="5804" y="0"/>
                        <a:pt x="12274" y="0"/>
                      </a:cubicBezTo>
                      <a:cubicBezTo>
                        <a:pt x="15509" y="0"/>
                        <a:pt x="17984" y="1118"/>
                        <a:pt x="19696" y="2049"/>
                      </a:cubicBezTo>
                      <a:lnTo>
                        <a:pt x="17888" y="6892"/>
                      </a:lnTo>
                      <a:cubicBezTo>
                        <a:pt x="16366" y="5867"/>
                        <a:pt x="14558" y="5122"/>
                        <a:pt x="12370" y="5122"/>
                      </a:cubicBezTo>
                      <a:cubicBezTo>
                        <a:pt x="8754" y="5122"/>
                        <a:pt x="6946" y="7637"/>
                        <a:pt x="6946" y="10245"/>
                      </a:cubicBezTo>
                      <a:cubicBezTo>
                        <a:pt x="6946" y="13039"/>
                        <a:pt x="7993" y="14529"/>
                        <a:pt x="12084" y="17323"/>
                      </a:cubicBezTo>
                      <a:cubicBezTo>
                        <a:pt x="16842" y="20303"/>
                        <a:pt x="20648" y="24028"/>
                        <a:pt x="20648" y="29616"/>
                      </a:cubicBezTo>
                      <a:cubicBezTo>
                        <a:pt x="20648" y="37719"/>
                        <a:pt x="15034" y="41724"/>
                        <a:pt x="8183" y="41724"/>
                      </a:cubicBezTo>
                      <a:cubicBezTo>
                        <a:pt x="5138" y="41724"/>
                        <a:pt x="1713" y="40792"/>
                        <a:pt x="0" y="39395"/>
                      </a:cubicBezTo>
                      <a:lnTo>
                        <a:pt x="1617" y="34552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70" name="Gráfico 5">
                <a:extLst>
                  <a:ext uri="{FF2B5EF4-FFF2-40B4-BE49-F238E27FC236}">
                    <a16:creationId xmlns:a16="http://schemas.microsoft.com/office/drawing/2014/main" id="{7FAA4830-E71A-1CE3-70D2-72B525F95DC5}"/>
                  </a:ext>
                </a:extLst>
              </p:cNvPr>
              <p:cNvGrpSpPr/>
              <p:nvPr/>
            </p:nvGrpSpPr>
            <p:grpSpPr>
              <a:xfrm>
                <a:off x="3873776" y="2534869"/>
                <a:ext cx="360815" cy="66217"/>
                <a:chOff x="3873776" y="2534869"/>
                <a:chExt cx="360815" cy="66217"/>
              </a:xfrm>
              <a:solidFill>
                <a:srgbClr val="5B5B5F"/>
              </a:solidFill>
            </p:grpSpPr>
            <p:sp>
              <p:nvSpPr>
                <p:cNvPr id="71" name="Forma libre 70">
                  <a:extLst>
                    <a:ext uri="{FF2B5EF4-FFF2-40B4-BE49-F238E27FC236}">
                      <a16:creationId xmlns:a16="http://schemas.microsoft.com/office/drawing/2014/main" id="{BEFDB830-3BBC-5BC3-D019-88E78E2C6B02}"/>
                    </a:ext>
                  </a:extLst>
                </p:cNvPr>
                <p:cNvSpPr/>
                <p:nvPr/>
              </p:nvSpPr>
              <p:spPr>
                <a:xfrm>
                  <a:off x="3873776" y="2543251"/>
                  <a:ext cx="47956" cy="57835"/>
                </a:xfrm>
                <a:custGeom>
                  <a:avLst/>
                  <a:gdLst>
                    <a:gd name="connsiteX0" fmla="*/ 35111 w 47956"/>
                    <a:gd name="connsiteY0" fmla="*/ 54483 h 57835"/>
                    <a:gd name="connsiteX1" fmla="*/ 21504 w 47956"/>
                    <a:gd name="connsiteY1" fmla="*/ 57836 h 57835"/>
                    <a:gd name="connsiteX2" fmla="*/ 0 w 47956"/>
                    <a:gd name="connsiteY2" fmla="*/ 32783 h 57835"/>
                    <a:gd name="connsiteX3" fmla="*/ 27784 w 47956"/>
                    <a:gd name="connsiteY3" fmla="*/ 0 h 57835"/>
                    <a:gd name="connsiteX4" fmla="*/ 47956 w 47956"/>
                    <a:gd name="connsiteY4" fmla="*/ 21607 h 57835"/>
                    <a:gd name="connsiteX5" fmla="*/ 34445 w 47956"/>
                    <a:gd name="connsiteY5" fmla="*/ 44145 h 57835"/>
                    <a:gd name="connsiteX6" fmla="*/ 28165 w 47956"/>
                    <a:gd name="connsiteY6" fmla="*/ 36974 h 57835"/>
                    <a:gd name="connsiteX7" fmla="*/ 27879 w 47956"/>
                    <a:gd name="connsiteY7" fmla="*/ 36974 h 57835"/>
                    <a:gd name="connsiteX8" fmla="*/ 18459 w 47956"/>
                    <a:gd name="connsiteY8" fmla="*/ 44145 h 57835"/>
                    <a:gd name="connsiteX9" fmla="*/ 11133 w 47956"/>
                    <a:gd name="connsiteY9" fmla="*/ 34087 h 57835"/>
                    <a:gd name="connsiteX10" fmla="*/ 28831 w 47956"/>
                    <a:gd name="connsiteY10" fmla="*/ 13691 h 57835"/>
                    <a:gd name="connsiteX11" fmla="*/ 36824 w 47956"/>
                    <a:gd name="connsiteY11" fmla="*/ 15460 h 57835"/>
                    <a:gd name="connsiteX12" fmla="*/ 33874 w 47956"/>
                    <a:gd name="connsiteY12" fmla="*/ 30920 h 57835"/>
                    <a:gd name="connsiteX13" fmla="*/ 36253 w 47956"/>
                    <a:gd name="connsiteY13" fmla="*/ 39582 h 57835"/>
                    <a:gd name="connsiteX14" fmla="*/ 43294 w 47956"/>
                    <a:gd name="connsiteY14" fmla="*/ 22818 h 57835"/>
                    <a:gd name="connsiteX15" fmla="*/ 26738 w 47956"/>
                    <a:gd name="connsiteY15" fmla="*/ 3818 h 57835"/>
                    <a:gd name="connsiteX16" fmla="*/ 4662 w 47956"/>
                    <a:gd name="connsiteY16" fmla="*/ 32783 h 57835"/>
                    <a:gd name="connsiteX17" fmla="*/ 22646 w 47956"/>
                    <a:gd name="connsiteY17" fmla="*/ 54017 h 57835"/>
                    <a:gd name="connsiteX18" fmla="*/ 33779 w 47956"/>
                    <a:gd name="connsiteY18" fmla="*/ 51037 h 57835"/>
                    <a:gd name="connsiteX19" fmla="*/ 35111 w 47956"/>
                    <a:gd name="connsiteY19" fmla="*/ 54576 h 57835"/>
                    <a:gd name="connsiteX20" fmla="*/ 29116 w 47956"/>
                    <a:gd name="connsiteY20" fmla="*/ 19279 h 57835"/>
                    <a:gd name="connsiteX21" fmla="*/ 26928 w 47956"/>
                    <a:gd name="connsiteY21" fmla="*/ 18906 h 57835"/>
                    <a:gd name="connsiteX22" fmla="*/ 18364 w 47956"/>
                    <a:gd name="connsiteY22" fmla="*/ 33714 h 57835"/>
                    <a:gd name="connsiteX23" fmla="*/ 21409 w 47956"/>
                    <a:gd name="connsiteY23" fmla="*/ 38371 h 57835"/>
                    <a:gd name="connsiteX24" fmla="*/ 27213 w 47956"/>
                    <a:gd name="connsiteY24" fmla="*/ 30175 h 57835"/>
                    <a:gd name="connsiteX25" fmla="*/ 29212 w 47956"/>
                    <a:gd name="connsiteY25" fmla="*/ 19279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7956" h="57835">
                      <a:moveTo>
                        <a:pt x="35111" y="54483"/>
                      </a:moveTo>
                      <a:cubicBezTo>
                        <a:pt x="30639" y="56998"/>
                        <a:pt x="26357" y="57836"/>
                        <a:pt x="21504" y="57836"/>
                      </a:cubicBezTo>
                      <a:cubicBezTo>
                        <a:pt x="10657" y="57836"/>
                        <a:pt x="0" y="49361"/>
                        <a:pt x="0" y="32783"/>
                      </a:cubicBezTo>
                      <a:cubicBezTo>
                        <a:pt x="0" y="16205"/>
                        <a:pt x="11038" y="0"/>
                        <a:pt x="27784" y="0"/>
                      </a:cubicBezTo>
                      <a:cubicBezTo>
                        <a:pt x="41486" y="0"/>
                        <a:pt x="47956" y="10338"/>
                        <a:pt x="47956" y="21607"/>
                      </a:cubicBezTo>
                      <a:cubicBezTo>
                        <a:pt x="47956" y="36136"/>
                        <a:pt x="42723" y="44145"/>
                        <a:pt x="34445" y="44145"/>
                      </a:cubicBezTo>
                      <a:cubicBezTo>
                        <a:pt x="30163" y="44145"/>
                        <a:pt x="28165" y="41537"/>
                        <a:pt x="28165" y="36974"/>
                      </a:cubicBezTo>
                      <a:lnTo>
                        <a:pt x="27879" y="36974"/>
                      </a:lnTo>
                      <a:cubicBezTo>
                        <a:pt x="25786" y="41537"/>
                        <a:pt x="22265" y="44145"/>
                        <a:pt x="18459" y="44145"/>
                      </a:cubicBezTo>
                      <a:cubicBezTo>
                        <a:pt x="13892" y="44145"/>
                        <a:pt x="11133" y="40327"/>
                        <a:pt x="11133" y="34087"/>
                      </a:cubicBezTo>
                      <a:cubicBezTo>
                        <a:pt x="11133" y="23563"/>
                        <a:pt x="17698" y="13691"/>
                        <a:pt x="28831" y="13691"/>
                      </a:cubicBezTo>
                      <a:cubicBezTo>
                        <a:pt x="31685" y="13691"/>
                        <a:pt x="34921" y="14436"/>
                        <a:pt x="36824" y="15460"/>
                      </a:cubicBezTo>
                      <a:lnTo>
                        <a:pt x="33874" y="30920"/>
                      </a:lnTo>
                      <a:cubicBezTo>
                        <a:pt x="32732" y="36974"/>
                        <a:pt x="33684" y="39582"/>
                        <a:pt x="36253" y="39582"/>
                      </a:cubicBezTo>
                      <a:cubicBezTo>
                        <a:pt x="39678" y="39582"/>
                        <a:pt x="43294" y="34087"/>
                        <a:pt x="43294" y="22818"/>
                      </a:cubicBezTo>
                      <a:cubicBezTo>
                        <a:pt x="43294" y="11549"/>
                        <a:pt x="38346" y="3818"/>
                        <a:pt x="26738" y="3818"/>
                      </a:cubicBezTo>
                      <a:cubicBezTo>
                        <a:pt x="15129" y="3818"/>
                        <a:pt x="4662" y="15367"/>
                        <a:pt x="4662" y="32783"/>
                      </a:cubicBezTo>
                      <a:cubicBezTo>
                        <a:pt x="4662" y="47032"/>
                        <a:pt x="12370" y="54017"/>
                        <a:pt x="22646" y="54017"/>
                      </a:cubicBezTo>
                      <a:cubicBezTo>
                        <a:pt x="26642" y="54017"/>
                        <a:pt x="30353" y="52900"/>
                        <a:pt x="33779" y="51037"/>
                      </a:cubicBezTo>
                      <a:lnTo>
                        <a:pt x="35111" y="54576"/>
                      </a:lnTo>
                      <a:close/>
                      <a:moveTo>
                        <a:pt x="29116" y="19279"/>
                      </a:moveTo>
                      <a:cubicBezTo>
                        <a:pt x="28546" y="18906"/>
                        <a:pt x="27879" y="18906"/>
                        <a:pt x="26928" y="18906"/>
                      </a:cubicBezTo>
                      <a:cubicBezTo>
                        <a:pt x="22932" y="18906"/>
                        <a:pt x="18364" y="25239"/>
                        <a:pt x="18364" y="33714"/>
                      </a:cubicBezTo>
                      <a:cubicBezTo>
                        <a:pt x="18364" y="36601"/>
                        <a:pt x="19316" y="38371"/>
                        <a:pt x="21409" y="38371"/>
                      </a:cubicBezTo>
                      <a:cubicBezTo>
                        <a:pt x="24073" y="38371"/>
                        <a:pt x="26547" y="34180"/>
                        <a:pt x="27213" y="30175"/>
                      </a:cubicBezTo>
                      <a:lnTo>
                        <a:pt x="29212" y="19279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2" name="Forma libre 71">
                  <a:extLst>
                    <a:ext uri="{FF2B5EF4-FFF2-40B4-BE49-F238E27FC236}">
                      <a16:creationId xmlns:a16="http://schemas.microsoft.com/office/drawing/2014/main" id="{19F854B2-AFF1-DF6E-0DEA-FD207AF6D657}"/>
                    </a:ext>
                  </a:extLst>
                </p:cNvPr>
                <p:cNvSpPr/>
                <p:nvPr/>
              </p:nvSpPr>
              <p:spPr>
                <a:xfrm>
                  <a:off x="3929250" y="2536079"/>
                  <a:ext cx="32351" cy="56811"/>
                </a:xfrm>
                <a:custGeom>
                  <a:avLst/>
                  <a:gdLst>
                    <a:gd name="connsiteX0" fmla="*/ 0 w 32351"/>
                    <a:gd name="connsiteY0" fmla="*/ 1118 h 56811"/>
                    <a:gd name="connsiteX1" fmla="*/ 11704 w 32351"/>
                    <a:gd name="connsiteY1" fmla="*/ 0 h 56811"/>
                    <a:gd name="connsiteX2" fmla="*/ 27404 w 32351"/>
                    <a:gd name="connsiteY2" fmla="*/ 4377 h 56811"/>
                    <a:gd name="connsiteX3" fmla="*/ 32352 w 32351"/>
                    <a:gd name="connsiteY3" fmla="*/ 16764 h 56811"/>
                    <a:gd name="connsiteX4" fmla="*/ 27499 w 32351"/>
                    <a:gd name="connsiteY4" fmla="*/ 30361 h 56811"/>
                    <a:gd name="connsiteX5" fmla="*/ 13416 w 32351"/>
                    <a:gd name="connsiteY5" fmla="*/ 35763 h 56811"/>
                    <a:gd name="connsiteX6" fmla="*/ 11228 w 32351"/>
                    <a:gd name="connsiteY6" fmla="*/ 35763 h 56811"/>
                    <a:gd name="connsiteX7" fmla="*/ 11228 w 32351"/>
                    <a:gd name="connsiteY7" fmla="*/ 56811 h 56811"/>
                    <a:gd name="connsiteX8" fmla="*/ 0 w 32351"/>
                    <a:gd name="connsiteY8" fmla="*/ 56811 h 56811"/>
                    <a:gd name="connsiteX9" fmla="*/ 0 w 32351"/>
                    <a:gd name="connsiteY9" fmla="*/ 1118 h 56811"/>
                    <a:gd name="connsiteX10" fmla="*/ 11228 w 32351"/>
                    <a:gd name="connsiteY10" fmla="*/ 26729 h 56811"/>
                    <a:gd name="connsiteX11" fmla="*/ 13036 w 32351"/>
                    <a:gd name="connsiteY11" fmla="*/ 26916 h 56811"/>
                    <a:gd name="connsiteX12" fmla="*/ 21219 w 32351"/>
                    <a:gd name="connsiteY12" fmla="*/ 17695 h 56811"/>
                    <a:gd name="connsiteX13" fmla="*/ 13892 w 32351"/>
                    <a:gd name="connsiteY13" fmla="*/ 8848 h 56811"/>
                    <a:gd name="connsiteX14" fmla="*/ 11133 w 32351"/>
                    <a:gd name="connsiteY14" fmla="*/ 9220 h 56811"/>
                    <a:gd name="connsiteX15" fmla="*/ 11133 w 32351"/>
                    <a:gd name="connsiteY15" fmla="*/ 26636 h 5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351" h="56811">
                      <a:moveTo>
                        <a:pt x="0" y="1118"/>
                      </a:moveTo>
                      <a:cubicBezTo>
                        <a:pt x="3140" y="466"/>
                        <a:pt x="7422" y="0"/>
                        <a:pt x="11704" y="0"/>
                      </a:cubicBezTo>
                      <a:cubicBezTo>
                        <a:pt x="18364" y="0"/>
                        <a:pt x="23598" y="931"/>
                        <a:pt x="27404" y="4377"/>
                      </a:cubicBezTo>
                      <a:cubicBezTo>
                        <a:pt x="30829" y="7264"/>
                        <a:pt x="32352" y="12014"/>
                        <a:pt x="32352" y="16764"/>
                      </a:cubicBezTo>
                      <a:cubicBezTo>
                        <a:pt x="32352" y="22911"/>
                        <a:pt x="30449" y="27195"/>
                        <a:pt x="27499" y="30361"/>
                      </a:cubicBezTo>
                      <a:cubicBezTo>
                        <a:pt x="23883" y="34087"/>
                        <a:pt x="18079" y="35763"/>
                        <a:pt x="13416" y="35763"/>
                      </a:cubicBezTo>
                      <a:lnTo>
                        <a:pt x="11228" y="35763"/>
                      </a:lnTo>
                      <a:lnTo>
                        <a:pt x="11228" y="56811"/>
                      </a:lnTo>
                      <a:lnTo>
                        <a:pt x="0" y="56811"/>
                      </a:lnTo>
                      <a:lnTo>
                        <a:pt x="0" y="1118"/>
                      </a:lnTo>
                      <a:close/>
                      <a:moveTo>
                        <a:pt x="11228" y="26729"/>
                      </a:moveTo>
                      <a:cubicBezTo>
                        <a:pt x="11704" y="26916"/>
                        <a:pt x="12370" y="26916"/>
                        <a:pt x="13036" y="26916"/>
                      </a:cubicBezTo>
                      <a:cubicBezTo>
                        <a:pt x="18650" y="26916"/>
                        <a:pt x="21219" y="23004"/>
                        <a:pt x="21219" y="17695"/>
                      </a:cubicBezTo>
                      <a:cubicBezTo>
                        <a:pt x="21219" y="12759"/>
                        <a:pt x="19126" y="8848"/>
                        <a:pt x="13892" y="8848"/>
                      </a:cubicBezTo>
                      <a:cubicBezTo>
                        <a:pt x="12846" y="8848"/>
                        <a:pt x="11799" y="9034"/>
                        <a:pt x="11133" y="9220"/>
                      </a:cubicBezTo>
                      <a:lnTo>
                        <a:pt x="11133" y="266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3" name="Forma libre 72">
                  <a:extLst>
                    <a:ext uri="{FF2B5EF4-FFF2-40B4-BE49-F238E27FC236}">
                      <a16:creationId xmlns:a16="http://schemas.microsoft.com/office/drawing/2014/main" id="{12373A33-1DA8-AABA-DFDA-A8B5BEB0906E}"/>
                    </a:ext>
                  </a:extLst>
                </p:cNvPr>
                <p:cNvSpPr/>
                <p:nvPr/>
              </p:nvSpPr>
              <p:spPr>
                <a:xfrm>
                  <a:off x="3964170" y="2551167"/>
                  <a:ext cx="32066" cy="42375"/>
                </a:xfrm>
                <a:custGeom>
                  <a:avLst/>
                  <a:gdLst>
                    <a:gd name="connsiteX0" fmla="*/ 31971 w 32066"/>
                    <a:gd name="connsiteY0" fmla="*/ 21048 h 42375"/>
                    <a:gd name="connsiteX1" fmla="*/ 15985 w 32066"/>
                    <a:gd name="connsiteY1" fmla="*/ 42376 h 42375"/>
                    <a:gd name="connsiteX2" fmla="*/ 0 w 32066"/>
                    <a:gd name="connsiteY2" fmla="*/ 21328 h 42375"/>
                    <a:gd name="connsiteX3" fmla="*/ 16176 w 32066"/>
                    <a:gd name="connsiteY3" fmla="*/ 0 h 42375"/>
                    <a:gd name="connsiteX4" fmla="*/ 32066 w 32066"/>
                    <a:gd name="connsiteY4" fmla="*/ 21048 h 42375"/>
                    <a:gd name="connsiteX5" fmla="*/ 11038 w 32066"/>
                    <a:gd name="connsiteY5" fmla="*/ 21048 h 42375"/>
                    <a:gd name="connsiteX6" fmla="*/ 16176 w 32066"/>
                    <a:gd name="connsiteY6" fmla="*/ 33994 h 42375"/>
                    <a:gd name="connsiteX7" fmla="*/ 20743 w 32066"/>
                    <a:gd name="connsiteY7" fmla="*/ 21048 h 42375"/>
                    <a:gd name="connsiteX8" fmla="*/ 16081 w 32066"/>
                    <a:gd name="connsiteY8" fmla="*/ 8289 h 42375"/>
                    <a:gd name="connsiteX9" fmla="*/ 11133 w 32066"/>
                    <a:gd name="connsiteY9" fmla="*/ 21048 h 4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6" h="42375">
                      <a:moveTo>
                        <a:pt x="31971" y="21048"/>
                      </a:moveTo>
                      <a:cubicBezTo>
                        <a:pt x="31971" y="38185"/>
                        <a:pt x="22265" y="42376"/>
                        <a:pt x="15985" y="42376"/>
                      </a:cubicBezTo>
                      <a:cubicBezTo>
                        <a:pt x="5995" y="42376"/>
                        <a:pt x="0" y="34646"/>
                        <a:pt x="0" y="21328"/>
                      </a:cubicBezTo>
                      <a:cubicBezTo>
                        <a:pt x="0" y="6612"/>
                        <a:pt x="7898" y="0"/>
                        <a:pt x="16176" y="0"/>
                      </a:cubicBezTo>
                      <a:cubicBezTo>
                        <a:pt x="26072" y="0"/>
                        <a:pt x="32066" y="8103"/>
                        <a:pt x="32066" y="21048"/>
                      </a:cubicBezTo>
                      <a:close/>
                      <a:moveTo>
                        <a:pt x="11038" y="21048"/>
                      </a:moveTo>
                      <a:cubicBezTo>
                        <a:pt x="11038" y="28126"/>
                        <a:pt x="12179" y="33994"/>
                        <a:pt x="16176" y="33994"/>
                      </a:cubicBezTo>
                      <a:cubicBezTo>
                        <a:pt x="19791" y="33994"/>
                        <a:pt x="20743" y="27102"/>
                        <a:pt x="20743" y="21048"/>
                      </a:cubicBezTo>
                      <a:cubicBezTo>
                        <a:pt x="20743" y="15460"/>
                        <a:pt x="19791" y="8289"/>
                        <a:pt x="16081" y="8289"/>
                      </a:cubicBezTo>
                      <a:cubicBezTo>
                        <a:pt x="11989" y="8289"/>
                        <a:pt x="11133" y="15460"/>
                        <a:pt x="11133" y="21048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4" name="Forma libre 73">
                  <a:extLst>
                    <a:ext uri="{FF2B5EF4-FFF2-40B4-BE49-F238E27FC236}">
                      <a16:creationId xmlns:a16="http://schemas.microsoft.com/office/drawing/2014/main" id="{3AA0A677-1190-8563-207F-9858B9BCB833}"/>
                    </a:ext>
                  </a:extLst>
                </p:cNvPr>
                <p:cNvSpPr/>
                <p:nvPr/>
              </p:nvSpPr>
              <p:spPr>
                <a:xfrm>
                  <a:off x="4000043" y="2551167"/>
                  <a:ext cx="24453" cy="42189"/>
                </a:xfrm>
                <a:custGeom>
                  <a:avLst/>
                  <a:gdLst>
                    <a:gd name="connsiteX0" fmla="*/ 2093 w 24453"/>
                    <a:gd name="connsiteY0" fmla="*/ 31852 h 42189"/>
                    <a:gd name="connsiteX1" fmla="*/ 9610 w 24453"/>
                    <a:gd name="connsiteY1" fmla="*/ 33994 h 42189"/>
                    <a:gd name="connsiteX2" fmla="*/ 14178 w 24453"/>
                    <a:gd name="connsiteY2" fmla="*/ 30268 h 42189"/>
                    <a:gd name="connsiteX3" fmla="*/ 9325 w 24453"/>
                    <a:gd name="connsiteY3" fmla="*/ 24773 h 42189"/>
                    <a:gd name="connsiteX4" fmla="*/ 856 w 24453"/>
                    <a:gd name="connsiteY4" fmla="*/ 12946 h 42189"/>
                    <a:gd name="connsiteX5" fmla="*/ 14653 w 24453"/>
                    <a:gd name="connsiteY5" fmla="*/ 0 h 42189"/>
                    <a:gd name="connsiteX6" fmla="*/ 23122 w 24453"/>
                    <a:gd name="connsiteY6" fmla="*/ 1863 h 42189"/>
                    <a:gd name="connsiteX7" fmla="*/ 21124 w 24453"/>
                    <a:gd name="connsiteY7" fmla="*/ 9872 h 42189"/>
                    <a:gd name="connsiteX8" fmla="*/ 15319 w 24453"/>
                    <a:gd name="connsiteY8" fmla="*/ 8196 h 42189"/>
                    <a:gd name="connsiteX9" fmla="*/ 11133 w 24453"/>
                    <a:gd name="connsiteY9" fmla="*/ 11735 h 42189"/>
                    <a:gd name="connsiteX10" fmla="*/ 15985 w 24453"/>
                    <a:gd name="connsiteY10" fmla="*/ 16857 h 42189"/>
                    <a:gd name="connsiteX11" fmla="*/ 24454 w 24453"/>
                    <a:gd name="connsiteY11" fmla="*/ 29244 h 42189"/>
                    <a:gd name="connsiteX12" fmla="*/ 9610 w 24453"/>
                    <a:gd name="connsiteY12" fmla="*/ 42189 h 42189"/>
                    <a:gd name="connsiteX13" fmla="*/ 0 w 24453"/>
                    <a:gd name="connsiteY13" fmla="*/ 39861 h 42189"/>
                    <a:gd name="connsiteX14" fmla="*/ 2093 w 24453"/>
                    <a:gd name="connsiteY14" fmla="*/ 31852 h 42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453" h="42189">
                      <a:moveTo>
                        <a:pt x="2093" y="31852"/>
                      </a:moveTo>
                      <a:cubicBezTo>
                        <a:pt x="3711" y="32876"/>
                        <a:pt x="6851" y="33994"/>
                        <a:pt x="9610" y="33994"/>
                      </a:cubicBezTo>
                      <a:cubicBezTo>
                        <a:pt x="12370" y="33994"/>
                        <a:pt x="14178" y="32783"/>
                        <a:pt x="14178" y="30268"/>
                      </a:cubicBezTo>
                      <a:cubicBezTo>
                        <a:pt x="14178" y="28219"/>
                        <a:pt x="12941" y="26822"/>
                        <a:pt x="9325" y="24773"/>
                      </a:cubicBezTo>
                      <a:cubicBezTo>
                        <a:pt x="2474" y="20955"/>
                        <a:pt x="856" y="16764"/>
                        <a:pt x="856" y="12946"/>
                      </a:cubicBezTo>
                      <a:cubicBezTo>
                        <a:pt x="856" y="5588"/>
                        <a:pt x="6280" y="0"/>
                        <a:pt x="14653" y="0"/>
                      </a:cubicBezTo>
                      <a:cubicBezTo>
                        <a:pt x="18174" y="0"/>
                        <a:pt x="20933" y="838"/>
                        <a:pt x="23122" y="1863"/>
                      </a:cubicBezTo>
                      <a:lnTo>
                        <a:pt x="21124" y="9872"/>
                      </a:lnTo>
                      <a:cubicBezTo>
                        <a:pt x="19506" y="8941"/>
                        <a:pt x="17508" y="8196"/>
                        <a:pt x="15319" y="8196"/>
                      </a:cubicBezTo>
                      <a:cubicBezTo>
                        <a:pt x="12465" y="8196"/>
                        <a:pt x="11133" y="9872"/>
                        <a:pt x="11133" y="11735"/>
                      </a:cubicBezTo>
                      <a:cubicBezTo>
                        <a:pt x="11133" y="13597"/>
                        <a:pt x="12084" y="14622"/>
                        <a:pt x="15985" y="16857"/>
                      </a:cubicBezTo>
                      <a:cubicBezTo>
                        <a:pt x="22170" y="20303"/>
                        <a:pt x="24454" y="24587"/>
                        <a:pt x="24454" y="29244"/>
                      </a:cubicBezTo>
                      <a:cubicBezTo>
                        <a:pt x="24454" y="37626"/>
                        <a:pt x="18269" y="42189"/>
                        <a:pt x="9610" y="42189"/>
                      </a:cubicBezTo>
                      <a:cubicBezTo>
                        <a:pt x="6090" y="42189"/>
                        <a:pt x="1998" y="41258"/>
                        <a:pt x="0" y="39861"/>
                      </a:cubicBezTo>
                      <a:lnTo>
                        <a:pt x="2093" y="31852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5" name="Forma libre 74">
                  <a:extLst>
                    <a:ext uri="{FF2B5EF4-FFF2-40B4-BE49-F238E27FC236}">
                      <a16:creationId xmlns:a16="http://schemas.microsoft.com/office/drawing/2014/main" id="{9C6EEC6D-9C99-B29B-E871-B8F30CA4ED28}"/>
                    </a:ext>
                  </a:extLst>
                </p:cNvPr>
                <p:cNvSpPr/>
                <p:nvPr/>
              </p:nvSpPr>
              <p:spPr>
                <a:xfrm>
                  <a:off x="4030013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7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6" name="Forma libre 75">
                  <a:extLst>
                    <a:ext uri="{FF2B5EF4-FFF2-40B4-BE49-F238E27FC236}">
                      <a16:creationId xmlns:a16="http://schemas.microsoft.com/office/drawing/2014/main" id="{053804F6-E982-7A99-BAFA-151C88EA3AF9}"/>
                    </a:ext>
                  </a:extLst>
                </p:cNvPr>
                <p:cNvSpPr/>
                <p:nvPr/>
              </p:nvSpPr>
              <p:spPr>
                <a:xfrm>
                  <a:off x="4046382" y="2540829"/>
                  <a:ext cx="24358" cy="52620"/>
                </a:xfrm>
                <a:custGeom>
                  <a:avLst/>
                  <a:gdLst>
                    <a:gd name="connsiteX0" fmla="*/ 16176 w 24358"/>
                    <a:gd name="connsiteY0" fmla="*/ 0 h 52620"/>
                    <a:gd name="connsiteX1" fmla="*/ 16176 w 24358"/>
                    <a:gd name="connsiteY1" fmla="*/ 11083 h 52620"/>
                    <a:gd name="connsiteX2" fmla="*/ 24359 w 24358"/>
                    <a:gd name="connsiteY2" fmla="*/ 11083 h 52620"/>
                    <a:gd name="connsiteX3" fmla="*/ 24359 w 24358"/>
                    <a:gd name="connsiteY3" fmla="*/ 18906 h 52620"/>
                    <a:gd name="connsiteX4" fmla="*/ 16176 w 24358"/>
                    <a:gd name="connsiteY4" fmla="*/ 18906 h 52620"/>
                    <a:gd name="connsiteX5" fmla="*/ 16176 w 24358"/>
                    <a:gd name="connsiteY5" fmla="*/ 37626 h 52620"/>
                    <a:gd name="connsiteX6" fmla="*/ 20458 w 24358"/>
                    <a:gd name="connsiteY6" fmla="*/ 43586 h 52620"/>
                    <a:gd name="connsiteX7" fmla="*/ 23407 w 24358"/>
                    <a:gd name="connsiteY7" fmla="*/ 43307 h 52620"/>
                    <a:gd name="connsiteX8" fmla="*/ 23407 w 24358"/>
                    <a:gd name="connsiteY8" fmla="*/ 51875 h 52620"/>
                    <a:gd name="connsiteX9" fmla="*/ 16652 w 24358"/>
                    <a:gd name="connsiteY9" fmla="*/ 52620 h 52620"/>
                    <a:gd name="connsiteX10" fmla="*/ 8564 w 24358"/>
                    <a:gd name="connsiteY10" fmla="*/ 50013 h 52620"/>
                    <a:gd name="connsiteX11" fmla="*/ 4948 w 24358"/>
                    <a:gd name="connsiteY11" fmla="*/ 38278 h 52620"/>
                    <a:gd name="connsiteX12" fmla="*/ 4948 w 24358"/>
                    <a:gd name="connsiteY12" fmla="*/ 18906 h 52620"/>
                    <a:gd name="connsiteX13" fmla="*/ 0 w 24358"/>
                    <a:gd name="connsiteY13" fmla="*/ 18906 h 52620"/>
                    <a:gd name="connsiteX14" fmla="*/ 0 w 24358"/>
                    <a:gd name="connsiteY14" fmla="*/ 11083 h 52620"/>
                    <a:gd name="connsiteX15" fmla="*/ 4948 w 24358"/>
                    <a:gd name="connsiteY15" fmla="*/ 11083 h 52620"/>
                    <a:gd name="connsiteX16" fmla="*/ 4948 w 24358"/>
                    <a:gd name="connsiteY16" fmla="*/ 2608 h 52620"/>
                    <a:gd name="connsiteX17" fmla="*/ 16176 w 24358"/>
                    <a:gd name="connsiteY17" fmla="*/ 0 h 5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358" h="52620">
                      <a:moveTo>
                        <a:pt x="16176" y="0"/>
                      </a:moveTo>
                      <a:lnTo>
                        <a:pt x="16176" y="11083"/>
                      </a:lnTo>
                      <a:lnTo>
                        <a:pt x="24359" y="11083"/>
                      </a:lnTo>
                      <a:lnTo>
                        <a:pt x="24359" y="18906"/>
                      </a:lnTo>
                      <a:lnTo>
                        <a:pt x="16176" y="18906"/>
                      </a:lnTo>
                      <a:lnTo>
                        <a:pt x="16176" y="37626"/>
                      </a:lnTo>
                      <a:cubicBezTo>
                        <a:pt x="16176" y="42376"/>
                        <a:pt x="18269" y="43586"/>
                        <a:pt x="20458" y="43586"/>
                      </a:cubicBezTo>
                      <a:cubicBezTo>
                        <a:pt x="21599" y="43586"/>
                        <a:pt x="22456" y="43586"/>
                        <a:pt x="23407" y="43307"/>
                      </a:cubicBezTo>
                      <a:lnTo>
                        <a:pt x="23407" y="51875"/>
                      </a:lnTo>
                      <a:cubicBezTo>
                        <a:pt x="21980" y="52248"/>
                        <a:pt x="19601" y="52620"/>
                        <a:pt x="16652" y="52620"/>
                      </a:cubicBezTo>
                      <a:cubicBezTo>
                        <a:pt x="13416" y="52620"/>
                        <a:pt x="10562" y="51875"/>
                        <a:pt x="8564" y="50013"/>
                      </a:cubicBezTo>
                      <a:cubicBezTo>
                        <a:pt x="6280" y="47871"/>
                        <a:pt x="4948" y="44704"/>
                        <a:pt x="4948" y="38278"/>
                      </a:cubicBezTo>
                      <a:lnTo>
                        <a:pt x="4948" y="18906"/>
                      </a:lnTo>
                      <a:lnTo>
                        <a:pt x="0" y="18906"/>
                      </a:lnTo>
                      <a:lnTo>
                        <a:pt x="0" y="11083"/>
                      </a:lnTo>
                      <a:lnTo>
                        <a:pt x="4948" y="11083"/>
                      </a:lnTo>
                      <a:lnTo>
                        <a:pt x="4948" y="2608"/>
                      </a:lnTo>
                      <a:lnTo>
                        <a:pt x="16176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7" name="Forma libre 76">
                  <a:extLst>
                    <a:ext uri="{FF2B5EF4-FFF2-40B4-BE49-F238E27FC236}">
                      <a16:creationId xmlns:a16="http://schemas.microsoft.com/office/drawing/2014/main" id="{8DB139D0-9BFD-051A-2406-E01A28AC4CD1}"/>
                    </a:ext>
                  </a:extLst>
                </p:cNvPr>
                <p:cNvSpPr/>
                <p:nvPr/>
              </p:nvSpPr>
              <p:spPr>
                <a:xfrm>
                  <a:off x="4075781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7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8" name="Forma libre 77">
                  <a:extLst>
                    <a:ext uri="{FF2B5EF4-FFF2-40B4-BE49-F238E27FC236}">
                      <a16:creationId xmlns:a16="http://schemas.microsoft.com/office/drawing/2014/main" id="{3A22D6C3-5470-7792-A2F4-0375EB70395E}"/>
                    </a:ext>
                  </a:extLst>
                </p:cNvPr>
                <p:cNvSpPr/>
                <p:nvPr/>
              </p:nvSpPr>
              <p:spPr>
                <a:xfrm>
                  <a:off x="4091483" y="2551912"/>
                  <a:ext cx="33017" cy="40978"/>
                </a:xfrm>
                <a:custGeom>
                  <a:avLst/>
                  <a:gdLst>
                    <a:gd name="connsiteX0" fmla="*/ 11989 w 33017"/>
                    <a:gd name="connsiteY0" fmla="*/ 0 h 40978"/>
                    <a:gd name="connsiteX1" fmla="*/ 15129 w 33017"/>
                    <a:gd name="connsiteY1" fmla="*/ 18254 h 40978"/>
                    <a:gd name="connsiteX2" fmla="*/ 16937 w 33017"/>
                    <a:gd name="connsiteY2" fmla="*/ 29710 h 40978"/>
                    <a:gd name="connsiteX3" fmla="*/ 17127 w 33017"/>
                    <a:gd name="connsiteY3" fmla="*/ 29710 h 40978"/>
                    <a:gd name="connsiteX4" fmla="*/ 18745 w 33017"/>
                    <a:gd name="connsiteY4" fmla="*/ 18254 h 40978"/>
                    <a:gd name="connsiteX5" fmla="*/ 21980 w 33017"/>
                    <a:gd name="connsiteY5" fmla="*/ 0 h 40978"/>
                    <a:gd name="connsiteX6" fmla="*/ 33018 w 33017"/>
                    <a:gd name="connsiteY6" fmla="*/ 0 h 40978"/>
                    <a:gd name="connsiteX7" fmla="*/ 21790 w 33017"/>
                    <a:gd name="connsiteY7" fmla="*/ 40979 h 40978"/>
                    <a:gd name="connsiteX8" fmla="*/ 11418 w 33017"/>
                    <a:gd name="connsiteY8" fmla="*/ 40979 h 40978"/>
                    <a:gd name="connsiteX9" fmla="*/ 0 w 33017"/>
                    <a:gd name="connsiteY9" fmla="*/ 0 h 40978"/>
                    <a:gd name="connsiteX10" fmla="*/ 11894 w 33017"/>
                    <a:gd name="connsiteY10" fmla="*/ 0 h 4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017" h="40978">
                      <a:moveTo>
                        <a:pt x="11989" y="0"/>
                      </a:moveTo>
                      <a:lnTo>
                        <a:pt x="15129" y="18254"/>
                      </a:lnTo>
                      <a:cubicBezTo>
                        <a:pt x="15700" y="21979"/>
                        <a:pt x="16366" y="25612"/>
                        <a:pt x="16937" y="29710"/>
                      </a:cubicBezTo>
                      <a:lnTo>
                        <a:pt x="17127" y="29710"/>
                      </a:lnTo>
                      <a:cubicBezTo>
                        <a:pt x="17603" y="25519"/>
                        <a:pt x="18174" y="22073"/>
                        <a:pt x="18745" y="18254"/>
                      </a:cubicBezTo>
                      <a:lnTo>
                        <a:pt x="21980" y="0"/>
                      </a:lnTo>
                      <a:lnTo>
                        <a:pt x="33018" y="0"/>
                      </a:lnTo>
                      <a:lnTo>
                        <a:pt x="21790" y="40979"/>
                      </a:lnTo>
                      <a:lnTo>
                        <a:pt x="11418" y="40979"/>
                      </a:lnTo>
                      <a:lnTo>
                        <a:pt x="0" y="0"/>
                      </a:lnTo>
                      <a:lnTo>
                        <a:pt x="11894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79" name="Forma libre 78">
                  <a:extLst>
                    <a:ext uri="{FF2B5EF4-FFF2-40B4-BE49-F238E27FC236}">
                      <a16:creationId xmlns:a16="http://schemas.microsoft.com/office/drawing/2014/main" id="{EDF3CA85-E6BB-BEDA-8E9F-C02DE032D708}"/>
                    </a:ext>
                  </a:extLst>
                </p:cNvPr>
                <p:cNvSpPr/>
                <p:nvPr/>
              </p:nvSpPr>
              <p:spPr>
                <a:xfrm>
                  <a:off x="4125738" y="2551260"/>
                  <a:ext cx="31209" cy="42282"/>
                </a:xfrm>
                <a:custGeom>
                  <a:avLst/>
                  <a:gdLst>
                    <a:gd name="connsiteX0" fmla="*/ 21029 w 31209"/>
                    <a:gd name="connsiteY0" fmla="*/ 41631 h 42282"/>
                    <a:gd name="connsiteX1" fmla="*/ 20458 w 31209"/>
                    <a:gd name="connsiteY1" fmla="*/ 37626 h 42282"/>
                    <a:gd name="connsiteX2" fmla="*/ 20267 w 31209"/>
                    <a:gd name="connsiteY2" fmla="*/ 37626 h 42282"/>
                    <a:gd name="connsiteX3" fmla="*/ 11038 w 31209"/>
                    <a:gd name="connsiteY3" fmla="*/ 42283 h 42282"/>
                    <a:gd name="connsiteX4" fmla="*/ 0 w 31209"/>
                    <a:gd name="connsiteY4" fmla="*/ 29803 h 42282"/>
                    <a:gd name="connsiteX5" fmla="*/ 19221 w 31209"/>
                    <a:gd name="connsiteY5" fmla="*/ 14529 h 42282"/>
                    <a:gd name="connsiteX6" fmla="*/ 19221 w 31209"/>
                    <a:gd name="connsiteY6" fmla="*/ 13597 h 42282"/>
                    <a:gd name="connsiteX7" fmla="*/ 13321 w 31209"/>
                    <a:gd name="connsiteY7" fmla="*/ 8103 h 42282"/>
                    <a:gd name="connsiteX8" fmla="*/ 4758 w 31209"/>
                    <a:gd name="connsiteY8" fmla="*/ 10431 h 42282"/>
                    <a:gd name="connsiteX9" fmla="*/ 2664 w 31209"/>
                    <a:gd name="connsiteY9" fmla="*/ 3073 h 42282"/>
                    <a:gd name="connsiteX10" fmla="*/ 15700 w 31209"/>
                    <a:gd name="connsiteY10" fmla="*/ 0 h 42282"/>
                    <a:gd name="connsiteX11" fmla="*/ 30544 w 31209"/>
                    <a:gd name="connsiteY11" fmla="*/ 17043 h 42282"/>
                    <a:gd name="connsiteX12" fmla="*/ 30544 w 31209"/>
                    <a:gd name="connsiteY12" fmla="*/ 32317 h 42282"/>
                    <a:gd name="connsiteX13" fmla="*/ 31210 w 31209"/>
                    <a:gd name="connsiteY13" fmla="*/ 41724 h 42282"/>
                    <a:gd name="connsiteX14" fmla="*/ 21124 w 31209"/>
                    <a:gd name="connsiteY14" fmla="*/ 41724 h 42282"/>
                    <a:gd name="connsiteX15" fmla="*/ 19506 w 31209"/>
                    <a:gd name="connsiteY15" fmla="*/ 21700 h 42282"/>
                    <a:gd name="connsiteX16" fmla="*/ 10562 w 31209"/>
                    <a:gd name="connsiteY16" fmla="*/ 28685 h 42282"/>
                    <a:gd name="connsiteX17" fmla="*/ 14558 w 31209"/>
                    <a:gd name="connsiteY17" fmla="*/ 34273 h 42282"/>
                    <a:gd name="connsiteX18" fmla="*/ 19221 w 31209"/>
                    <a:gd name="connsiteY18" fmla="*/ 30734 h 42282"/>
                    <a:gd name="connsiteX19" fmla="*/ 19506 w 31209"/>
                    <a:gd name="connsiteY19" fmla="*/ 28778 h 42282"/>
                    <a:gd name="connsiteX20" fmla="*/ 19506 w 31209"/>
                    <a:gd name="connsiteY20" fmla="*/ 21607 h 42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9" h="42282">
                      <a:moveTo>
                        <a:pt x="21029" y="41631"/>
                      </a:moveTo>
                      <a:lnTo>
                        <a:pt x="20458" y="37626"/>
                      </a:lnTo>
                      <a:lnTo>
                        <a:pt x="20267" y="37626"/>
                      </a:lnTo>
                      <a:cubicBezTo>
                        <a:pt x="17984" y="40792"/>
                        <a:pt x="14653" y="42283"/>
                        <a:pt x="11038" y="42283"/>
                      </a:cubicBezTo>
                      <a:cubicBezTo>
                        <a:pt x="4662" y="42283"/>
                        <a:pt x="0" y="37067"/>
                        <a:pt x="0" y="29803"/>
                      </a:cubicBezTo>
                      <a:cubicBezTo>
                        <a:pt x="0" y="19092"/>
                        <a:pt x="9706" y="14622"/>
                        <a:pt x="19221" y="14529"/>
                      </a:cubicBezTo>
                      <a:lnTo>
                        <a:pt x="19221" y="13597"/>
                      </a:lnTo>
                      <a:cubicBezTo>
                        <a:pt x="19221" y="10431"/>
                        <a:pt x="17223" y="8103"/>
                        <a:pt x="13321" y="8103"/>
                      </a:cubicBezTo>
                      <a:cubicBezTo>
                        <a:pt x="9991" y="8103"/>
                        <a:pt x="7232" y="8941"/>
                        <a:pt x="4758" y="10431"/>
                      </a:cubicBezTo>
                      <a:lnTo>
                        <a:pt x="2664" y="3073"/>
                      </a:lnTo>
                      <a:cubicBezTo>
                        <a:pt x="4948" y="1770"/>
                        <a:pt x="9896" y="0"/>
                        <a:pt x="15700" y="0"/>
                      </a:cubicBezTo>
                      <a:cubicBezTo>
                        <a:pt x="28450" y="0"/>
                        <a:pt x="30544" y="8755"/>
                        <a:pt x="30544" y="17043"/>
                      </a:cubicBezTo>
                      <a:lnTo>
                        <a:pt x="30544" y="32317"/>
                      </a:lnTo>
                      <a:cubicBezTo>
                        <a:pt x="30544" y="35577"/>
                        <a:pt x="30734" y="38930"/>
                        <a:pt x="31210" y="41724"/>
                      </a:cubicBezTo>
                      <a:lnTo>
                        <a:pt x="21124" y="41724"/>
                      </a:lnTo>
                      <a:close/>
                      <a:moveTo>
                        <a:pt x="19506" y="21700"/>
                      </a:moveTo>
                      <a:cubicBezTo>
                        <a:pt x="15700" y="21700"/>
                        <a:pt x="10562" y="22911"/>
                        <a:pt x="10562" y="28685"/>
                      </a:cubicBezTo>
                      <a:cubicBezTo>
                        <a:pt x="10562" y="32783"/>
                        <a:pt x="12845" y="34273"/>
                        <a:pt x="14558" y="34273"/>
                      </a:cubicBezTo>
                      <a:cubicBezTo>
                        <a:pt x="16271" y="34273"/>
                        <a:pt x="18459" y="33155"/>
                        <a:pt x="19221" y="30734"/>
                      </a:cubicBezTo>
                      <a:cubicBezTo>
                        <a:pt x="19411" y="30175"/>
                        <a:pt x="19506" y="29523"/>
                        <a:pt x="19506" y="28778"/>
                      </a:cubicBezTo>
                      <a:lnTo>
                        <a:pt x="19506" y="2160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0" name="Forma libre 79">
                  <a:extLst>
                    <a:ext uri="{FF2B5EF4-FFF2-40B4-BE49-F238E27FC236}">
                      <a16:creationId xmlns:a16="http://schemas.microsoft.com/office/drawing/2014/main" id="{DE7AD943-EE05-DF22-EA2E-B21F842C1282}"/>
                    </a:ext>
                  </a:extLst>
                </p:cNvPr>
                <p:cNvSpPr/>
                <p:nvPr/>
              </p:nvSpPr>
              <p:spPr>
                <a:xfrm>
                  <a:off x="4163037" y="2535800"/>
                  <a:ext cx="27689" cy="57556"/>
                </a:xfrm>
                <a:custGeom>
                  <a:avLst/>
                  <a:gdLst>
                    <a:gd name="connsiteX0" fmla="*/ 27499 w 27689"/>
                    <a:gd name="connsiteY0" fmla="*/ 56066 h 57556"/>
                    <a:gd name="connsiteX1" fmla="*/ 19316 w 27689"/>
                    <a:gd name="connsiteY1" fmla="*/ 57556 h 57556"/>
                    <a:gd name="connsiteX2" fmla="*/ 0 w 27689"/>
                    <a:gd name="connsiteY2" fmla="*/ 29430 h 57556"/>
                    <a:gd name="connsiteX3" fmla="*/ 20363 w 27689"/>
                    <a:gd name="connsiteY3" fmla="*/ 0 h 57556"/>
                    <a:gd name="connsiteX4" fmla="*/ 27594 w 27689"/>
                    <a:gd name="connsiteY4" fmla="*/ 1397 h 57556"/>
                    <a:gd name="connsiteX5" fmla="*/ 26167 w 27689"/>
                    <a:gd name="connsiteY5" fmla="*/ 6799 h 57556"/>
                    <a:gd name="connsiteX6" fmla="*/ 20363 w 27689"/>
                    <a:gd name="connsiteY6" fmla="*/ 5588 h 57556"/>
                    <a:gd name="connsiteX7" fmla="*/ 7041 w 27689"/>
                    <a:gd name="connsiteY7" fmla="*/ 28778 h 57556"/>
                    <a:gd name="connsiteX8" fmla="*/ 20553 w 27689"/>
                    <a:gd name="connsiteY8" fmla="*/ 51782 h 57556"/>
                    <a:gd name="connsiteX9" fmla="*/ 26643 w 27689"/>
                    <a:gd name="connsiteY9" fmla="*/ 50478 h 57556"/>
                    <a:gd name="connsiteX10" fmla="*/ 27689 w 27689"/>
                    <a:gd name="connsiteY10" fmla="*/ 55973 h 5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689" h="57556">
                      <a:moveTo>
                        <a:pt x="27499" y="56066"/>
                      </a:moveTo>
                      <a:cubicBezTo>
                        <a:pt x="25691" y="56998"/>
                        <a:pt x="22836" y="57556"/>
                        <a:pt x="19316" y="57556"/>
                      </a:cubicBezTo>
                      <a:cubicBezTo>
                        <a:pt x="7993" y="57556"/>
                        <a:pt x="0" y="48616"/>
                        <a:pt x="0" y="29430"/>
                      </a:cubicBezTo>
                      <a:cubicBezTo>
                        <a:pt x="0" y="7171"/>
                        <a:pt x="11323" y="0"/>
                        <a:pt x="20363" y="0"/>
                      </a:cubicBezTo>
                      <a:cubicBezTo>
                        <a:pt x="23883" y="0"/>
                        <a:pt x="26357" y="652"/>
                        <a:pt x="27594" y="1397"/>
                      </a:cubicBezTo>
                      <a:lnTo>
                        <a:pt x="26167" y="6799"/>
                      </a:lnTo>
                      <a:cubicBezTo>
                        <a:pt x="24835" y="6240"/>
                        <a:pt x="23312" y="5588"/>
                        <a:pt x="20363" y="5588"/>
                      </a:cubicBezTo>
                      <a:cubicBezTo>
                        <a:pt x="14178" y="5588"/>
                        <a:pt x="7041" y="11455"/>
                        <a:pt x="7041" y="28778"/>
                      </a:cubicBezTo>
                      <a:cubicBezTo>
                        <a:pt x="7041" y="46101"/>
                        <a:pt x="13512" y="51782"/>
                        <a:pt x="20553" y="51782"/>
                      </a:cubicBezTo>
                      <a:cubicBezTo>
                        <a:pt x="23027" y="51782"/>
                        <a:pt x="25310" y="51223"/>
                        <a:pt x="26643" y="50478"/>
                      </a:cubicBezTo>
                      <a:lnTo>
                        <a:pt x="27689" y="5597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1" name="Forma libre 80">
                  <a:extLst>
                    <a:ext uri="{FF2B5EF4-FFF2-40B4-BE49-F238E27FC236}">
                      <a16:creationId xmlns:a16="http://schemas.microsoft.com/office/drawing/2014/main" id="{A5EB2521-9D34-6A55-4051-94DB00734D1A}"/>
                    </a:ext>
                  </a:extLst>
                </p:cNvPr>
                <p:cNvSpPr/>
                <p:nvPr/>
              </p:nvSpPr>
              <p:spPr>
                <a:xfrm>
                  <a:off x="4193486" y="2551633"/>
                  <a:ext cx="27213" cy="41910"/>
                </a:xfrm>
                <a:custGeom>
                  <a:avLst/>
                  <a:gdLst>
                    <a:gd name="connsiteX0" fmla="*/ 27213 w 27213"/>
                    <a:gd name="connsiteY0" fmla="*/ 20955 h 41910"/>
                    <a:gd name="connsiteX1" fmla="*/ 13416 w 27213"/>
                    <a:gd name="connsiteY1" fmla="*/ 41910 h 41910"/>
                    <a:gd name="connsiteX2" fmla="*/ 0 w 27213"/>
                    <a:gd name="connsiteY2" fmla="*/ 21048 h 41910"/>
                    <a:gd name="connsiteX3" fmla="*/ 13892 w 27213"/>
                    <a:gd name="connsiteY3" fmla="*/ 0 h 41910"/>
                    <a:gd name="connsiteX4" fmla="*/ 27213 w 27213"/>
                    <a:gd name="connsiteY4" fmla="*/ 20955 h 41910"/>
                    <a:gd name="connsiteX5" fmla="*/ 6565 w 27213"/>
                    <a:gd name="connsiteY5" fmla="*/ 20955 h 41910"/>
                    <a:gd name="connsiteX6" fmla="*/ 13797 w 27213"/>
                    <a:gd name="connsiteY6" fmla="*/ 36788 h 41910"/>
                    <a:gd name="connsiteX7" fmla="*/ 20553 w 27213"/>
                    <a:gd name="connsiteY7" fmla="*/ 20955 h 41910"/>
                    <a:gd name="connsiteX8" fmla="*/ 13607 w 27213"/>
                    <a:gd name="connsiteY8" fmla="*/ 5215 h 41910"/>
                    <a:gd name="connsiteX9" fmla="*/ 6565 w 27213"/>
                    <a:gd name="connsiteY9" fmla="*/ 20955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213" h="41910">
                      <a:moveTo>
                        <a:pt x="27213" y="20955"/>
                      </a:moveTo>
                      <a:cubicBezTo>
                        <a:pt x="27213" y="36601"/>
                        <a:pt x="19792" y="41910"/>
                        <a:pt x="13416" y="41910"/>
                      </a:cubicBezTo>
                      <a:cubicBezTo>
                        <a:pt x="5995" y="41910"/>
                        <a:pt x="0" y="35298"/>
                        <a:pt x="0" y="21048"/>
                      </a:cubicBezTo>
                      <a:cubicBezTo>
                        <a:pt x="0" y="6799"/>
                        <a:pt x="6756" y="0"/>
                        <a:pt x="13892" y="0"/>
                      </a:cubicBezTo>
                      <a:cubicBezTo>
                        <a:pt x="21029" y="0"/>
                        <a:pt x="27213" y="6799"/>
                        <a:pt x="27213" y="20955"/>
                      </a:cubicBezTo>
                      <a:close/>
                      <a:moveTo>
                        <a:pt x="6565" y="20955"/>
                      </a:moveTo>
                      <a:cubicBezTo>
                        <a:pt x="6565" y="27661"/>
                        <a:pt x="7802" y="36788"/>
                        <a:pt x="13797" y="36788"/>
                      </a:cubicBezTo>
                      <a:cubicBezTo>
                        <a:pt x="19411" y="36788"/>
                        <a:pt x="20553" y="27195"/>
                        <a:pt x="20553" y="20955"/>
                      </a:cubicBezTo>
                      <a:cubicBezTo>
                        <a:pt x="20553" y="14715"/>
                        <a:pt x="19411" y="5215"/>
                        <a:pt x="13607" y="5215"/>
                      </a:cubicBezTo>
                      <a:cubicBezTo>
                        <a:pt x="7802" y="5215"/>
                        <a:pt x="6565" y="14808"/>
                        <a:pt x="6565" y="20955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2" name="Forma libre 81">
                  <a:extLst>
                    <a:ext uri="{FF2B5EF4-FFF2-40B4-BE49-F238E27FC236}">
                      <a16:creationId xmlns:a16="http://schemas.microsoft.com/office/drawing/2014/main" id="{C33C66C2-022F-7609-004C-67C2A0F1575B}"/>
                    </a:ext>
                  </a:extLst>
                </p:cNvPr>
                <p:cNvSpPr/>
                <p:nvPr/>
              </p:nvSpPr>
              <p:spPr>
                <a:xfrm>
                  <a:off x="4228026" y="2534869"/>
                  <a:ext cx="6565" cy="58022"/>
                </a:xfrm>
                <a:custGeom>
                  <a:avLst/>
                  <a:gdLst>
                    <a:gd name="connsiteX0" fmla="*/ 0 w 6565"/>
                    <a:gd name="connsiteY0" fmla="*/ 0 h 58022"/>
                    <a:gd name="connsiteX1" fmla="*/ 6565 w 6565"/>
                    <a:gd name="connsiteY1" fmla="*/ 0 h 58022"/>
                    <a:gd name="connsiteX2" fmla="*/ 6565 w 6565"/>
                    <a:gd name="connsiteY2" fmla="*/ 58022 h 58022"/>
                    <a:gd name="connsiteX3" fmla="*/ 0 w 6565"/>
                    <a:gd name="connsiteY3" fmla="*/ 58022 h 58022"/>
                    <a:gd name="connsiteX4" fmla="*/ 0 w 6565"/>
                    <a:gd name="connsiteY4" fmla="*/ 0 h 58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65" h="58022">
                      <a:moveTo>
                        <a:pt x="0" y="0"/>
                      </a:moveTo>
                      <a:lnTo>
                        <a:pt x="6565" y="0"/>
                      </a:lnTo>
                      <a:lnTo>
                        <a:pt x="6565" y="58022"/>
                      </a:lnTo>
                      <a:lnTo>
                        <a:pt x="0" y="580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sp>
            <p:nvSpPr>
              <p:cNvPr id="83" name="Forma libre 82">
                <a:extLst>
                  <a:ext uri="{FF2B5EF4-FFF2-40B4-BE49-F238E27FC236}">
                    <a16:creationId xmlns:a16="http://schemas.microsoft.com/office/drawing/2014/main" id="{B6280922-1D74-DE13-5B6A-B7BD63BA166B}"/>
                  </a:ext>
                </a:extLst>
              </p:cNvPr>
              <p:cNvSpPr/>
              <p:nvPr/>
            </p:nvSpPr>
            <p:spPr>
              <a:xfrm>
                <a:off x="3035300" y="2518198"/>
                <a:ext cx="108472" cy="106171"/>
              </a:xfrm>
              <a:custGeom>
                <a:avLst/>
                <a:gdLst>
                  <a:gd name="connsiteX0" fmla="*/ 54236 w 108472"/>
                  <a:gd name="connsiteY0" fmla="*/ 0 h 106171"/>
                  <a:gd name="connsiteX1" fmla="*/ 0 w 108472"/>
                  <a:gd name="connsiteY1" fmla="*/ 53086 h 106171"/>
                  <a:gd name="connsiteX2" fmla="*/ 54236 w 108472"/>
                  <a:gd name="connsiteY2" fmla="*/ 106172 h 106171"/>
                  <a:gd name="connsiteX3" fmla="*/ 108473 w 108472"/>
                  <a:gd name="connsiteY3" fmla="*/ 53086 h 106171"/>
                  <a:gd name="connsiteX4" fmla="*/ 54236 w 108472"/>
                  <a:gd name="connsiteY4" fmla="*/ 0 h 106171"/>
                  <a:gd name="connsiteX5" fmla="*/ 74504 w 108472"/>
                  <a:gd name="connsiteY5" fmla="*/ 25891 h 106171"/>
                  <a:gd name="connsiteX6" fmla="*/ 74028 w 108472"/>
                  <a:gd name="connsiteY6" fmla="*/ 25891 h 106171"/>
                  <a:gd name="connsiteX7" fmla="*/ 65560 w 108472"/>
                  <a:gd name="connsiteY7" fmla="*/ 25891 h 106171"/>
                  <a:gd name="connsiteX8" fmla="*/ 62610 w 108472"/>
                  <a:gd name="connsiteY8" fmla="*/ 26264 h 106171"/>
                  <a:gd name="connsiteX9" fmla="*/ 60041 w 108472"/>
                  <a:gd name="connsiteY9" fmla="*/ 29244 h 106171"/>
                  <a:gd name="connsiteX10" fmla="*/ 59850 w 108472"/>
                  <a:gd name="connsiteY10" fmla="*/ 32131 h 106171"/>
                  <a:gd name="connsiteX11" fmla="*/ 59850 w 108472"/>
                  <a:gd name="connsiteY11" fmla="*/ 39582 h 106171"/>
                  <a:gd name="connsiteX12" fmla="*/ 59850 w 108472"/>
                  <a:gd name="connsiteY12" fmla="*/ 39954 h 106171"/>
                  <a:gd name="connsiteX13" fmla="*/ 73362 w 108472"/>
                  <a:gd name="connsiteY13" fmla="*/ 39954 h 106171"/>
                  <a:gd name="connsiteX14" fmla="*/ 71744 w 108472"/>
                  <a:gd name="connsiteY14" fmla="*/ 54390 h 106171"/>
                  <a:gd name="connsiteX15" fmla="*/ 59946 w 108472"/>
                  <a:gd name="connsiteY15" fmla="*/ 54390 h 106171"/>
                  <a:gd name="connsiteX16" fmla="*/ 59946 w 108472"/>
                  <a:gd name="connsiteY16" fmla="*/ 97324 h 106171"/>
                  <a:gd name="connsiteX17" fmla="*/ 40154 w 108472"/>
                  <a:gd name="connsiteY17" fmla="*/ 97324 h 106171"/>
                  <a:gd name="connsiteX18" fmla="*/ 40154 w 108472"/>
                  <a:gd name="connsiteY18" fmla="*/ 54483 h 106171"/>
                  <a:gd name="connsiteX19" fmla="*/ 32447 w 108472"/>
                  <a:gd name="connsiteY19" fmla="*/ 54483 h 106171"/>
                  <a:gd name="connsiteX20" fmla="*/ 32447 w 108472"/>
                  <a:gd name="connsiteY20" fmla="*/ 40047 h 106171"/>
                  <a:gd name="connsiteX21" fmla="*/ 40154 w 108472"/>
                  <a:gd name="connsiteY21" fmla="*/ 40047 h 106171"/>
                  <a:gd name="connsiteX22" fmla="*/ 40154 w 108472"/>
                  <a:gd name="connsiteY22" fmla="*/ 39489 h 106171"/>
                  <a:gd name="connsiteX23" fmla="*/ 40154 w 108472"/>
                  <a:gd name="connsiteY23" fmla="*/ 29151 h 106171"/>
                  <a:gd name="connsiteX24" fmla="*/ 42533 w 108472"/>
                  <a:gd name="connsiteY24" fmla="*/ 19372 h 106171"/>
                  <a:gd name="connsiteX25" fmla="*/ 50811 w 108472"/>
                  <a:gd name="connsiteY25" fmla="*/ 12759 h 106171"/>
                  <a:gd name="connsiteX26" fmla="*/ 57662 w 108472"/>
                  <a:gd name="connsiteY26" fmla="*/ 11549 h 106171"/>
                  <a:gd name="connsiteX27" fmla="*/ 74409 w 108472"/>
                  <a:gd name="connsiteY27" fmla="*/ 11549 h 106171"/>
                  <a:gd name="connsiteX28" fmla="*/ 74694 w 108472"/>
                  <a:gd name="connsiteY28" fmla="*/ 11549 h 106171"/>
                  <a:gd name="connsiteX29" fmla="*/ 74694 w 108472"/>
                  <a:gd name="connsiteY29" fmla="*/ 25984 h 10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08472" h="106171">
                    <a:moveTo>
                      <a:pt x="54236" y="0"/>
                    </a:moveTo>
                    <a:cubicBezTo>
                      <a:pt x="24264" y="0"/>
                      <a:pt x="0" y="23749"/>
                      <a:pt x="0" y="53086"/>
                    </a:cubicBezTo>
                    <a:cubicBezTo>
                      <a:pt x="0" y="82423"/>
                      <a:pt x="24264" y="106172"/>
                      <a:pt x="54236" y="106172"/>
                    </a:cubicBezTo>
                    <a:cubicBezTo>
                      <a:pt x="84209" y="106172"/>
                      <a:pt x="108473" y="82423"/>
                      <a:pt x="108473" y="53086"/>
                    </a:cubicBezTo>
                    <a:cubicBezTo>
                      <a:pt x="108473" y="23749"/>
                      <a:pt x="84209" y="0"/>
                      <a:pt x="54236" y="0"/>
                    </a:cubicBezTo>
                    <a:close/>
                    <a:moveTo>
                      <a:pt x="74504" y="25891"/>
                    </a:moveTo>
                    <a:lnTo>
                      <a:pt x="74028" y="25891"/>
                    </a:lnTo>
                    <a:cubicBezTo>
                      <a:pt x="71173" y="25891"/>
                      <a:pt x="68414" y="25891"/>
                      <a:pt x="65560" y="25891"/>
                    </a:cubicBezTo>
                    <a:cubicBezTo>
                      <a:pt x="64608" y="25891"/>
                      <a:pt x="63561" y="26077"/>
                      <a:pt x="62610" y="26264"/>
                    </a:cubicBezTo>
                    <a:cubicBezTo>
                      <a:pt x="61087" y="26636"/>
                      <a:pt x="60231" y="27661"/>
                      <a:pt x="60041" y="29244"/>
                    </a:cubicBezTo>
                    <a:cubicBezTo>
                      <a:pt x="59946" y="30175"/>
                      <a:pt x="59850" y="31107"/>
                      <a:pt x="59850" y="32131"/>
                    </a:cubicBezTo>
                    <a:cubicBezTo>
                      <a:pt x="59850" y="34646"/>
                      <a:pt x="59850" y="37160"/>
                      <a:pt x="59850" y="39582"/>
                    </a:cubicBezTo>
                    <a:lnTo>
                      <a:pt x="59850" y="39954"/>
                    </a:lnTo>
                    <a:lnTo>
                      <a:pt x="73362" y="39954"/>
                    </a:lnTo>
                    <a:cubicBezTo>
                      <a:pt x="72791" y="44797"/>
                      <a:pt x="72315" y="49640"/>
                      <a:pt x="71744" y="54390"/>
                    </a:cubicBezTo>
                    <a:lnTo>
                      <a:pt x="59946" y="54390"/>
                    </a:lnTo>
                    <a:lnTo>
                      <a:pt x="59946" y="97324"/>
                    </a:lnTo>
                    <a:lnTo>
                      <a:pt x="40154" y="97324"/>
                    </a:lnTo>
                    <a:lnTo>
                      <a:pt x="40154" y="54483"/>
                    </a:lnTo>
                    <a:lnTo>
                      <a:pt x="32447" y="54483"/>
                    </a:lnTo>
                    <a:lnTo>
                      <a:pt x="32447" y="40047"/>
                    </a:lnTo>
                    <a:lnTo>
                      <a:pt x="40154" y="40047"/>
                    </a:lnTo>
                    <a:lnTo>
                      <a:pt x="40154" y="39489"/>
                    </a:lnTo>
                    <a:cubicBezTo>
                      <a:pt x="40154" y="36043"/>
                      <a:pt x="40154" y="32597"/>
                      <a:pt x="40154" y="29151"/>
                    </a:cubicBezTo>
                    <a:cubicBezTo>
                      <a:pt x="40154" y="25798"/>
                      <a:pt x="40820" y="22445"/>
                      <a:pt x="42533" y="19372"/>
                    </a:cubicBezTo>
                    <a:cubicBezTo>
                      <a:pt x="44341" y="16019"/>
                      <a:pt x="47195" y="13970"/>
                      <a:pt x="50811" y="12759"/>
                    </a:cubicBezTo>
                    <a:cubicBezTo>
                      <a:pt x="53000" y="12014"/>
                      <a:pt x="55283" y="11642"/>
                      <a:pt x="57662" y="11549"/>
                    </a:cubicBezTo>
                    <a:cubicBezTo>
                      <a:pt x="63276" y="11549"/>
                      <a:pt x="68795" y="11549"/>
                      <a:pt x="74409" y="11549"/>
                    </a:cubicBezTo>
                    <a:cubicBezTo>
                      <a:pt x="74409" y="11549"/>
                      <a:pt x="74599" y="11549"/>
                      <a:pt x="74694" y="11549"/>
                    </a:cubicBezTo>
                    <a:lnTo>
                      <a:pt x="74694" y="25984"/>
                    </a:lnTo>
                    <a:close/>
                  </a:path>
                </a:pathLst>
              </a:custGeom>
              <a:solidFill>
                <a:srgbClr val="FF7500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sp>
            <p:nvSpPr>
              <p:cNvPr id="84" name="Forma libre 83">
                <a:extLst>
                  <a:ext uri="{FF2B5EF4-FFF2-40B4-BE49-F238E27FC236}">
                    <a16:creationId xmlns:a16="http://schemas.microsoft.com/office/drawing/2014/main" id="{EF150BE5-5E33-57B2-3525-128187EAC741}"/>
                  </a:ext>
                </a:extLst>
              </p:cNvPr>
              <p:cNvSpPr/>
              <p:nvPr/>
            </p:nvSpPr>
            <p:spPr>
              <a:xfrm>
                <a:off x="3747795" y="2518198"/>
                <a:ext cx="108472" cy="106171"/>
              </a:xfrm>
              <a:custGeom>
                <a:avLst/>
                <a:gdLst>
                  <a:gd name="connsiteX0" fmla="*/ 54237 w 108472"/>
                  <a:gd name="connsiteY0" fmla="*/ 0 h 106171"/>
                  <a:gd name="connsiteX1" fmla="*/ 0 w 108472"/>
                  <a:gd name="connsiteY1" fmla="*/ 53086 h 106171"/>
                  <a:gd name="connsiteX2" fmla="*/ 54237 w 108472"/>
                  <a:gd name="connsiteY2" fmla="*/ 106172 h 106171"/>
                  <a:gd name="connsiteX3" fmla="*/ 108473 w 108472"/>
                  <a:gd name="connsiteY3" fmla="*/ 53086 h 106171"/>
                  <a:gd name="connsiteX4" fmla="*/ 54237 w 108472"/>
                  <a:gd name="connsiteY4" fmla="*/ 0 h 106171"/>
                  <a:gd name="connsiteX5" fmla="*/ 89062 w 108472"/>
                  <a:gd name="connsiteY5" fmla="*/ 41072 h 106171"/>
                  <a:gd name="connsiteX6" fmla="*/ 88872 w 108472"/>
                  <a:gd name="connsiteY6" fmla="*/ 41351 h 106171"/>
                  <a:gd name="connsiteX7" fmla="*/ 88681 w 108472"/>
                  <a:gd name="connsiteY7" fmla="*/ 47871 h 106171"/>
                  <a:gd name="connsiteX8" fmla="*/ 86112 w 108472"/>
                  <a:gd name="connsiteY8" fmla="*/ 58953 h 106171"/>
                  <a:gd name="connsiteX9" fmla="*/ 79071 w 108472"/>
                  <a:gd name="connsiteY9" fmla="*/ 71806 h 106171"/>
                  <a:gd name="connsiteX10" fmla="*/ 64418 w 108472"/>
                  <a:gd name="connsiteY10" fmla="*/ 84286 h 106171"/>
                  <a:gd name="connsiteX11" fmla="*/ 52619 w 108472"/>
                  <a:gd name="connsiteY11" fmla="*/ 88570 h 106171"/>
                  <a:gd name="connsiteX12" fmla="*/ 45768 w 108472"/>
                  <a:gd name="connsiteY12" fmla="*/ 89594 h 106171"/>
                  <a:gd name="connsiteX13" fmla="*/ 37300 w 108472"/>
                  <a:gd name="connsiteY13" fmla="*/ 89594 h 106171"/>
                  <a:gd name="connsiteX14" fmla="*/ 22551 w 108472"/>
                  <a:gd name="connsiteY14" fmla="*/ 85869 h 106171"/>
                  <a:gd name="connsiteX15" fmla="*/ 16271 w 108472"/>
                  <a:gd name="connsiteY15" fmla="*/ 82609 h 106171"/>
                  <a:gd name="connsiteX16" fmla="*/ 16081 w 108472"/>
                  <a:gd name="connsiteY16" fmla="*/ 82609 h 106171"/>
                  <a:gd name="connsiteX17" fmla="*/ 40535 w 108472"/>
                  <a:gd name="connsiteY17" fmla="*/ 75717 h 106171"/>
                  <a:gd name="connsiteX18" fmla="*/ 29402 w 108472"/>
                  <a:gd name="connsiteY18" fmla="*/ 71154 h 106171"/>
                  <a:gd name="connsiteX19" fmla="*/ 25120 w 108472"/>
                  <a:gd name="connsiteY19" fmla="*/ 64355 h 106171"/>
                  <a:gd name="connsiteX20" fmla="*/ 28831 w 108472"/>
                  <a:gd name="connsiteY20" fmla="*/ 64635 h 106171"/>
                  <a:gd name="connsiteX21" fmla="*/ 32542 w 108472"/>
                  <a:gd name="connsiteY21" fmla="*/ 64076 h 106171"/>
                  <a:gd name="connsiteX22" fmla="*/ 23027 w 108472"/>
                  <a:gd name="connsiteY22" fmla="*/ 58301 h 106171"/>
                  <a:gd name="connsiteX23" fmla="*/ 19316 w 108472"/>
                  <a:gd name="connsiteY23" fmla="*/ 47871 h 106171"/>
                  <a:gd name="connsiteX24" fmla="*/ 26833 w 108472"/>
                  <a:gd name="connsiteY24" fmla="*/ 49919 h 106171"/>
                  <a:gd name="connsiteX25" fmla="*/ 19601 w 108472"/>
                  <a:gd name="connsiteY25" fmla="*/ 38278 h 106171"/>
                  <a:gd name="connsiteX26" fmla="*/ 21695 w 108472"/>
                  <a:gd name="connsiteY26" fmla="*/ 28219 h 106171"/>
                  <a:gd name="connsiteX27" fmla="*/ 56044 w 108472"/>
                  <a:gd name="connsiteY27" fmla="*/ 45263 h 106171"/>
                  <a:gd name="connsiteX28" fmla="*/ 55759 w 108472"/>
                  <a:gd name="connsiteY28" fmla="*/ 43773 h 106171"/>
                  <a:gd name="connsiteX29" fmla="*/ 57472 w 108472"/>
                  <a:gd name="connsiteY29" fmla="*/ 33901 h 106171"/>
                  <a:gd name="connsiteX30" fmla="*/ 64893 w 108472"/>
                  <a:gd name="connsiteY30" fmla="*/ 26822 h 106171"/>
                  <a:gd name="connsiteX31" fmla="*/ 72696 w 108472"/>
                  <a:gd name="connsiteY31" fmla="*/ 25146 h 106171"/>
                  <a:gd name="connsiteX32" fmla="*/ 84209 w 108472"/>
                  <a:gd name="connsiteY32" fmla="*/ 30175 h 106171"/>
                  <a:gd name="connsiteX33" fmla="*/ 84590 w 108472"/>
                  <a:gd name="connsiteY33" fmla="*/ 30268 h 106171"/>
                  <a:gd name="connsiteX34" fmla="*/ 94581 w 108472"/>
                  <a:gd name="connsiteY34" fmla="*/ 26543 h 106171"/>
                  <a:gd name="connsiteX35" fmla="*/ 94961 w 108472"/>
                  <a:gd name="connsiteY35" fmla="*/ 26357 h 106171"/>
                  <a:gd name="connsiteX36" fmla="*/ 87635 w 108472"/>
                  <a:gd name="connsiteY36" fmla="*/ 35391 h 106171"/>
                  <a:gd name="connsiteX37" fmla="*/ 97055 w 108472"/>
                  <a:gd name="connsiteY37" fmla="*/ 32876 h 106171"/>
                  <a:gd name="connsiteX38" fmla="*/ 97055 w 108472"/>
                  <a:gd name="connsiteY38" fmla="*/ 32876 h 106171"/>
                  <a:gd name="connsiteX39" fmla="*/ 95532 w 108472"/>
                  <a:gd name="connsiteY39" fmla="*/ 34925 h 106171"/>
                  <a:gd name="connsiteX40" fmla="*/ 88967 w 108472"/>
                  <a:gd name="connsiteY40" fmla="*/ 41165 h 106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08472" h="106171">
                    <a:moveTo>
                      <a:pt x="54237" y="0"/>
                    </a:moveTo>
                    <a:cubicBezTo>
                      <a:pt x="24264" y="0"/>
                      <a:pt x="0" y="23749"/>
                      <a:pt x="0" y="53086"/>
                    </a:cubicBezTo>
                    <a:cubicBezTo>
                      <a:pt x="0" y="82423"/>
                      <a:pt x="24264" y="106172"/>
                      <a:pt x="54237" y="106172"/>
                    </a:cubicBezTo>
                    <a:cubicBezTo>
                      <a:pt x="84209" y="106172"/>
                      <a:pt x="108473" y="82423"/>
                      <a:pt x="108473" y="53086"/>
                    </a:cubicBezTo>
                    <a:cubicBezTo>
                      <a:pt x="108473" y="23749"/>
                      <a:pt x="84209" y="0"/>
                      <a:pt x="54237" y="0"/>
                    </a:cubicBezTo>
                    <a:close/>
                    <a:moveTo>
                      <a:pt x="89062" y="41072"/>
                    </a:moveTo>
                    <a:cubicBezTo>
                      <a:pt x="89062" y="41072"/>
                      <a:pt x="88872" y="41258"/>
                      <a:pt x="88872" y="41351"/>
                    </a:cubicBezTo>
                    <a:cubicBezTo>
                      <a:pt x="88967" y="43586"/>
                      <a:pt x="88872" y="45728"/>
                      <a:pt x="88681" y="47871"/>
                    </a:cubicBezTo>
                    <a:cubicBezTo>
                      <a:pt x="88301" y="51689"/>
                      <a:pt x="87444" y="55321"/>
                      <a:pt x="86112" y="58953"/>
                    </a:cubicBezTo>
                    <a:cubicBezTo>
                      <a:pt x="84400" y="63610"/>
                      <a:pt x="82116" y="67894"/>
                      <a:pt x="79071" y="71806"/>
                    </a:cubicBezTo>
                    <a:cubicBezTo>
                      <a:pt x="75075" y="77021"/>
                      <a:pt x="70222" y="81212"/>
                      <a:pt x="64418" y="84286"/>
                    </a:cubicBezTo>
                    <a:cubicBezTo>
                      <a:pt x="60707" y="86241"/>
                      <a:pt x="56806" y="87732"/>
                      <a:pt x="52619" y="88570"/>
                    </a:cubicBezTo>
                    <a:cubicBezTo>
                      <a:pt x="50335" y="89035"/>
                      <a:pt x="48052" y="89408"/>
                      <a:pt x="45768" y="89594"/>
                    </a:cubicBezTo>
                    <a:cubicBezTo>
                      <a:pt x="42913" y="89781"/>
                      <a:pt x="40154" y="89781"/>
                      <a:pt x="37300" y="89594"/>
                    </a:cubicBezTo>
                    <a:cubicBezTo>
                      <a:pt x="32161" y="89129"/>
                      <a:pt x="27213" y="87918"/>
                      <a:pt x="22551" y="85869"/>
                    </a:cubicBezTo>
                    <a:cubicBezTo>
                      <a:pt x="20362" y="84938"/>
                      <a:pt x="18269" y="83820"/>
                      <a:pt x="16271" y="82609"/>
                    </a:cubicBezTo>
                    <a:lnTo>
                      <a:pt x="16081" y="82609"/>
                    </a:lnTo>
                    <a:cubicBezTo>
                      <a:pt x="25215" y="83354"/>
                      <a:pt x="33303" y="81212"/>
                      <a:pt x="40535" y="75717"/>
                    </a:cubicBezTo>
                    <a:cubicBezTo>
                      <a:pt x="36253" y="75531"/>
                      <a:pt x="32542" y="74041"/>
                      <a:pt x="29402" y="71154"/>
                    </a:cubicBezTo>
                    <a:cubicBezTo>
                      <a:pt x="27213" y="69105"/>
                      <a:pt x="25691" y="66497"/>
                      <a:pt x="25120" y="64355"/>
                    </a:cubicBezTo>
                    <a:cubicBezTo>
                      <a:pt x="26357" y="64541"/>
                      <a:pt x="27594" y="64635"/>
                      <a:pt x="28831" y="64635"/>
                    </a:cubicBezTo>
                    <a:cubicBezTo>
                      <a:pt x="30068" y="64635"/>
                      <a:pt x="31305" y="64448"/>
                      <a:pt x="32542" y="64076"/>
                    </a:cubicBezTo>
                    <a:cubicBezTo>
                      <a:pt x="28736" y="63238"/>
                      <a:pt x="25501" y="61282"/>
                      <a:pt x="23027" y="58301"/>
                    </a:cubicBezTo>
                    <a:cubicBezTo>
                      <a:pt x="20553" y="55228"/>
                      <a:pt x="19316" y="51782"/>
                      <a:pt x="19316" y="47871"/>
                    </a:cubicBezTo>
                    <a:cubicBezTo>
                      <a:pt x="21695" y="49174"/>
                      <a:pt x="24169" y="49826"/>
                      <a:pt x="26833" y="49919"/>
                    </a:cubicBezTo>
                    <a:cubicBezTo>
                      <a:pt x="22646" y="47032"/>
                      <a:pt x="20172" y="43214"/>
                      <a:pt x="19601" y="38278"/>
                    </a:cubicBezTo>
                    <a:cubicBezTo>
                      <a:pt x="19030" y="34087"/>
                      <a:pt x="20362" y="30455"/>
                      <a:pt x="21695" y="28219"/>
                    </a:cubicBezTo>
                    <a:cubicBezTo>
                      <a:pt x="30734" y="38650"/>
                      <a:pt x="42057" y="44331"/>
                      <a:pt x="56044" y="45263"/>
                    </a:cubicBezTo>
                    <a:cubicBezTo>
                      <a:pt x="56044" y="44704"/>
                      <a:pt x="55854" y="44238"/>
                      <a:pt x="55759" y="43773"/>
                    </a:cubicBezTo>
                    <a:cubicBezTo>
                      <a:pt x="55283" y="40327"/>
                      <a:pt x="55759" y="36974"/>
                      <a:pt x="57472" y="33901"/>
                    </a:cubicBezTo>
                    <a:cubicBezTo>
                      <a:pt x="59184" y="30734"/>
                      <a:pt x="61658" y="28406"/>
                      <a:pt x="64893" y="26822"/>
                    </a:cubicBezTo>
                    <a:cubicBezTo>
                      <a:pt x="67367" y="25612"/>
                      <a:pt x="69937" y="25053"/>
                      <a:pt x="72696" y="25146"/>
                    </a:cubicBezTo>
                    <a:cubicBezTo>
                      <a:pt x="77263" y="25332"/>
                      <a:pt x="81069" y="27009"/>
                      <a:pt x="84209" y="30175"/>
                    </a:cubicBezTo>
                    <a:cubicBezTo>
                      <a:pt x="84304" y="30268"/>
                      <a:pt x="84400" y="30268"/>
                      <a:pt x="84590" y="30268"/>
                    </a:cubicBezTo>
                    <a:cubicBezTo>
                      <a:pt x="88111" y="29523"/>
                      <a:pt x="91441" y="28313"/>
                      <a:pt x="94581" y="26543"/>
                    </a:cubicBezTo>
                    <a:lnTo>
                      <a:pt x="94961" y="26357"/>
                    </a:lnTo>
                    <a:cubicBezTo>
                      <a:pt x="93629" y="30268"/>
                      <a:pt x="91155" y="33249"/>
                      <a:pt x="87635" y="35391"/>
                    </a:cubicBezTo>
                    <a:cubicBezTo>
                      <a:pt x="90965" y="35018"/>
                      <a:pt x="94105" y="34180"/>
                      <a:pt x="97055" y="32876"/>
                    </a:cubicBezTo>
                    <a:lnTo>
                      <a:pt x="97055" y="32876"/>
                    </a:lnTo>
                    <a:cubicBezTo>
                      <a:pt x="96579" y="33621"/>
                      <a:pt x="96008" y="34273"/>
                      <a:pt x="95532" y="34925"/>
                    </a:cubicBezTo>
                    <a:cubicBezTo>
                      <a:pt x="93629" y="37253"/>
                      <a:pt x="91441" y="39395"/>
                      <a:pt x="88967" y="41165"/>
                    </a:cubicBezTo>
                    <a:close/>
                  </a:path>
                </a:pathLst>
              </a:custGeom>
              <a:solidFill>
                <a:srgbClr val="FF7500"/>
              </a:solidFill>
              <a:ln w="949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CO"/>
              </a:p>
            </p:txBody>
          </p:sp>
          <p:grpSp>
            <p:nvGrpSpPr>
              <p:cNvPr id="85" name="Gráfico 5">
                <a:extLst>
                  <a:ext uri="{FF2B5EF4-FFF2-40B4-BE49-F238E27FC236}">
                    <a16:creationId xmlns:a16="http://schemas.microsoft.com/office/drawing/2014/main" id="{7DC68EC2-E7CF-84D2-CF7C-90A5AF895B65}"/>
                  </a:ext>
                </a:extLst>
              </p:cNvPr>
              <p:cNvGrpSpPr/>
              <p:nvPr/>
            </p:nvGrpSpPr>
            <p:grpSpPr>
              <a:xfrm>
                <a:off x="5003417" y="2518198"/>
                <a:ext cx="108473" cy="106171"/>
                <a:chOff x="5003417" y="2518198"/>
                <a:chExt cx="108473" cy="106171"/>
              </a:xfrm>
              <a:solidFill>
                <a:srgbClr val="FF7500"/>
              </a:solidFill>
            </p:grpSpPr>
            <p:sp>
              <p:nvSpPr>
                <p:cNvPr id="86" name="Forma libre 85">
                  <a:extLst>
                    <a:ext uri="{FF2B5EF4-FFF2-40B4-BE49-F238E27FC236}">
                      <a16:creationId xmlns:a16="http://schemas.microsoft.com/office/drawing/2014/main" id="{4F9F5237-594F-7D96-BCE7-C7803E00E019}"/>
                    </a:ext>
                  </a:extLst>
                </p:cNvPr>
                <p:cNvSpPr/>
                <p:nvPr/>
              </p:nvSpPr>
              <p:spPr>
                <a:xfrm>
                  <a:off x="5003417" y="2518198"/>
                  <a:ext cx="108473" cy="106171"/>
                </a:xfrm>
                <a:custGeom>
                  <a:avLst/>
                  <a:gdLst>
                    <a:gd name="connsiteX0" fmla="*/ 54236 w 108473"/>
                    <a:gd name="connsiteY0" fmla="*/ 0 h 106171"/>
                    <a:gd name="connsiteX1" fmla="*/ 0 w 108473"/>
                    <a:gd name="connsiteY1" fmla="*/ 53086 h 106171"/>
                    <a:gd name="connsiteX2" fmla="*/ 54236 w 108473"/>
                    <a:gd name="connsiteY2" fmla="*/ 106172 h 106171"/>
                    <a:gd name="connsiteX3" fmla="*/ 108473 w 108473"/>
                    <a:gd name="connsiteY3" fmla="*/ 53086 h 106171"/>
                    <a:gd name="connsiteX4" fmla="*/ 54236 w 108473"/>
                    <a:gd name="connsiteY4" fmla="*/ 0 h 106171"/>
                    <a:gd name="connsiteX5" fmla="*/ 81164 w 108473"/>
                    <a:gd name="connsiteY5" fmla="*/ 87359 h 106171"/>
                    <a:gd name="connsiteX6" fmla="*/ 27309 w 108473"/>
                    <a:gd name="connsiteY6" fmla="*/ 87359 h 106171"/>
                    <a:gd name="connsiteX7" fmla="*/ 11228 w 108473"/>
                    <a:gd name="connsiteY7" fmla="*/ 68174 h 106171"/>
                    <a:gd name="connsiteX8" fmla="*/ 11228 w 108473"/>
                    <a:gd name="connsiteY8" fmla="*/ 38185 h 106171"/>
                    <a:gd name="connsiteX9" fmla="*/ 27309 w 108473"/>
                    <a:gd name="connsiteY9" fmla="*/ 18999 h 106171"/>
                    <a:gd name="connsiteX10" fmla="*/ 81164 w 108473"/>
                    <a:gd name="connsiteY10" fmla="*/ 18999 h 106171"/>
                    <a:gd name="connsiteX11" fmla="*/ 97245 w 108473"/>
                    <a:gd name="connsiteY11" fmla="*/ 38185 h 106171"/>
                    <a:gd name="connsiteX12" fmla="*/ 97245 w 108473"/>
                    <a:gd name="connsiteY12" fmla="*/ 68174 h 106171"/>
                    <a:gd name="connsiteX13" fmla="*/ 81164 w 108473"/>
                    <a:gd name="connsiteY13" fmla="*/ 87359 h 10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8473" h="106171">
                      <a:moveTo>
                        <a:pt x="54236" y="0"/>
                      </a:moveTo>
                      <a:cubicBezTo>
                        <a:pt x="24264" y="0"/>
                        <a:pt x="0" y="23749"/>
                        <a:pt x="0" y="53086"/>
                      </a:cubicBezTo>
                      <a:cubicBezTo>
                        <a:pt x="0" y="82423"/>
                        <a:pt x="24264" y="106172"/>
                        <a:pt x="54236" y="106172"/>
                      </a:cubicBezTo>
                      <a:cubicBezTo>
                        <a:pt x="84209" y="106172"/>
                        <a:pt x="108473" y="82423"/>
                        <a:pt x="108473" y="53086"/>
                      </a:cubicBezTo>
                      <a:cubicBezTo>
                        <a:pt x="108473" y="23749"/>
                        <a:pt x="84209" y="0"/>
                        <a:pt x="54236" y="0"/>
                      </a:cubicBezTo>
                      <a:close/>
                      <a:moveTo>
                        <a:pt x="81164" y="87359"/>
                      </a:moveTo>
                      <a:lnTo>
                        <a:pt x="27309" y="87359"/>
                      </a:lnTo>
                      <a:cubicBezTo>
                        <a:pt x="18459" y="87359"/>
                        <a:pt x="11228" y="78791"/>
                        <a:pt x="11228" y="68174"/>
                      </a:cubicBezTo>
                      <a:lnTo>
                        <a:pt x="11228" y="38185"/>
                      </a:lnTo>
                      <a:cubicBezTo>
                        <a:pt x="11228" y="27567"/>
                        <a:pt x="18459" y="18999"/>
                        <a:pt x="27309" y="18999"/>
                      </a:cubicBezTo>
                      <a:lnTo>
                        <a:pt x="81164" y="18999"/>
                      </a:lnTo>
                      <a:cubicBezTo>
                        <a:pt x="90014" y="18999"/>
                        <a:pt x="97245" y="27567"/>
                        <a:pt x="97245" y="38185"/>
                      </a:cubicBezTo>
                      <a:lnTo>
                        <a:pt x="97245" y="68174"/>
                      </a:lnTo>
                      <a:cubicBezTo>
                        <a:pt x="97245" y="78791"/>
                        <a:pt x="90014" y="87359"/>
                        <a:pt x="81164" y="87359"/>
                      </a:cubicBezTo>
                      <a:close/>
                    </a:path>
                  </a:pathLst>
                </a:custGeom>
                <a:solidFill>
                  <a:srgbClr val="FF7500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7" name="Forma libre 86">
                  <a:extLst>
                    <a:ext uri="{FF2B5EF4-FFF2-40B4-BE49-F238E27FC236}">
                      <a16:creationId xmlns:a16="http://schemas.microsoft.com/office/drawing/2014/main" id="{B0EC4E4A-D6B9-F846-C0BA-538FD931ECD0}"/>
                    </a:ext>
                  </a:extLst>
                </p:cNvPr>
                <p:cNvSpPr/>
                <p:nvPr/>
              </p:nvSpPr>
              <p:spPr>
                <a:xfrm>
                  <a:off x="5034437" y="2548559"/>
                  <a:ext cx="46433" cy="45449"/>
                </a:xfrm>
                <a:custGeom>
                  <a:avLst/>
                  <a:gdLst>
                    <a:gd name="connsiteX0" fmla="*/ 23217 w 46433"/>
                    <a:gd name="connsiteY0" fmla="*/ 0 h 45449"/>
                    <a:gd name="connsiteX1" fmla="*/ 0 w 46433"/>
                    <a:gd name="connsiteY1" fmla="*/ 22725 h 45449"/>
                    <a:gd name="connsiteX2" fmla="*/ 23217 w 46433"/>
                    <a:gd name="connsiteY2" fmla="*/ 45449 h 45449"/>
                    <a:gd name="connsiteX3" fmla="*/ 46434 w 46433"/>
                    <a:gd name="connsiteY3" fmla="*/ 22725 h 45449"/>
                    <a:gd name="connsiteX4" fmla="*/ 23217 w 46433"/>
                    <a:gd name="connsiteY4" fmla="*/ 0 h 45449"/>
                    <a:gd name="connsiteX5" fmla="*/ 23217 w 46433"/>
                    <a:gd name="connsiteY5" fmla="*/ 32504 h 45449"/>
                    <a:gd name="connsiteX6" fmla="*/ 13131 w 46433"/>
                    <a:gd name="connsiteY6" fmla="*/ 22631 h 45449"/>
                    <a:gd name="connsiteX7" fmla="*/ 23217 w 46433"/>
                    <a:gd name="connsiteY7" fmla="*/ 12759 h 45449"/>
                    <a:gd name="connsiteX8" fmla="*/ 33303 w 46433"/>
                    <a:gd name="connsiteY8" fmla="*/ 22631 h 45449"/>
                    <a:gd name="connsiteX9" fmla="*/ 23217 w 46433"/>
                    <a:gd name="connsiteY9" fmla="*/ 32504 h 45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433" h="45449">
                      <a:moveTo>
                        <a:pt x="23217" y="0"/>
                      </a:moveTo>
                      <a:cubicBezTo>
                        <a:pt x="10372" y="0"/>
                        <a:pt x="0" y="10152"/>
                        <a:pt x="0" y="22725"/>
                      </a:cubicBezTo>
                      <a:cubicBezTo>
                        <a:pt x="0" y="35298"/>
                        <a:pt x="10372" y="45449"/>
                        <a:pt x="23217" y="45449"/>
                      </a:cubicBezTo>
                      <a:cubicBezTo>
                        <a:pt x="36062" y="45449"/>
                        <a:pt x="46434" y="35298"/>
                        <a:pt x="46434" y="22725"/>
                      </a:cubicBezTo>
                      <a:cubicBezTo>
                        <a:pt x="46434" y="10152"/>
                        <a:pt x="36062" y="0"/>
                        <a:pt x="23217" y="0"/>
                      </a:cubicBezTo>
                      <a:close/>
                      <a:moveTo>
                        <a:pt x="23217" y="32504"/>
                      </a:moveTo>
                      <a:cubicBezTo>
                        <a:pt x="17698" y="32504"/>
                        <a:pt x="13131" y="28126"/>
                        <a:pt x="13131" y="22631"/>
                      </a:cubicBezTo>
                      <a:cubicBezTo>
                        <a:pt x="13131" y="17137"/>
                        <a:pt x="17603" y="12759"/>
                        <a:pt x="23217" y="12759"/>
                      </a:cubicBezTo>
                      <a:cubicBezTo>
                        <a:pt x="28831" y="12759"/>
                        <a:pt x="33303" y="17137"/>
                        <a:pt x="33303" y="22631"/>
                      </a:cubicBezTo>
                      <a:cubicBezTo>
                        <a:pt x="33303" y="28126"/>
                        <a:pt x="28831" y="32504"/>
                        <a:pt x="23217" y="32504"/>
                      </a:cubicBezTo>
                      <a:close/>
                    </a:path>
                  </a:pathLst>
                </a:custGeom>
                <a:solidFill>
                  <a:srgbClr val="FF7500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88" name="Forma libre 87">
                  <a:extLst>
                    <a:ext uri="{FF2B5EF4-FFF2-40B4-BE49-F238E27FC236}">
                      <a16:creationId xmlns:a16="http://schemas.microsoft.com/office/drawing/2014/main" id="{F8758587-9B92-3F9A-A5D5-4918E28022DA}"/>
                    </a:ext>
                  </a:extLst>
                </p:cNvPr>
                <p:cNvSpPr/>
                <p:nvPr/>
              </p:nvSpPr>
              <p:spPr>
                <a:xfrm>
                  <a:off x="5080205" y="2544834"/>
                  <a:ext cx="12940" cy="12666"/>
                </a:xfrm>
                <a:custGeom>
                  <a:avLst/>
                  <a:gdLst>
                    <a:gd name="connsiteX0" fmla="*/ 6470 w 12940"/>
                    <a:gd name="connsiteY0" fmla="*/ 0 h 12666"/>
                    <a:gd name="connsiteX1" fmla="*/ 0 w 12940"/>
                    <a:gd name="connsiteY1" fmla="*/ 6333 h 12666"/>
                    <a:gd name="connsiteX2" fmla="*/ 6470 w 12940"/>
                    <a:gd name="connsiteY2" fmla="*/ 12666 h 12666"/>
                    <a:gd name="connsiteX3" fmla="*/ 12941 w 12940"/>
                    <a:gd name="connsiteY3" fmla="*/ 6333 h 12666"/>
                    <a:gd name="connsiteX4" fmla="*/ 6470 w 12940"/>
                    <a:gd name="connsiteY4" fmla="*/ 0 h 126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940" h="12666">
                      <a:moveTo>
                        <a:pt x="6470" y="0"/>
                      </a:moveTo>
                      <a:cubicBezTo>
                        <a:pt x="2950" y="0"/>
                        <a:pt x="0" y="2794"/>
                        <a:pt x="0" y="6333"/>
                      </a:cubicBezTo>
                      <a:cubicBezTo>
                        <a:pt x="0" y="9872"/>
                        <a:pt x="2855" y="12666"/>
                        <a:pt x="6470" y="12666"/>
                      </a:cubicBezTo>
                      <a:cubicBezTo>
                        <a:pt x="10086" y="12666"/>
                        <a:pt x="12941" y="9872"/>
                        <a:pt x="12941" y="6333"/>
                      </a:cubicBezTo>
                      <a:cubicBezTo>
                        <a:pt x="12941" y="2794"/>
                        <a:pt x="10086" y="0"/>
                        <a:pt x="6470" y="0"/>
                      </a:cubicBezTo>
                      <a:close/>
                    </a:path>
                  </a:pathLst>
                </a:custGeom>
                <a:solidFill>
                  <a:srgbClr val="FF7500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89" name="Gráfico 5">
                <a:extLst>
                  <a:ext uri="{FF2B5EF4-FFF2-40B4-BE49-F238E27FC236}">
                    <a16:creationId xmlns:a16="http://schemas.microsoft.com/office/drawing/2014/main" id="{E17CCFD8-A7E4-495D-AB2E-3D0945402EB2}"/>
                  </a:ext>
                </a:extLst>
              </p:cNvPr>
              <p:cNvGrpSpPr/>
              <p:nvPr/>
            </p:nvGrpSpPr>
            <p:grpSpPr>
              <a:xfrm>
                <a:off x="4453821" y="2534869"/>
                <a:ext cx="473284" cy="58860"/>
                <a:chOff x="4453821" y="2534869"/>
                <a:chExt cx="473284" cy="58860"/>
              </a:xfrm>
              <a:solidFill>
                <a:srgbClr val="5B5B5F"/>
              </a:solidFill>
            </p:grpSpPr>
            <p:sp>
              <p:nvSpPr>
                <p:cNvPr id="90" name="Forma libre 89">
                  <a:extLst>
                    <a:ext uri="{FF2B5EF4-FFF2-40B4-BE49-F238E27FC236}">
                      <a16:creationId xmlns:a16="http://schemas.microsoft.com/office/drawing/2014/main" id="{B819B800-128C-26E1-441D-8511B7A999DE}"/>
                    </a:ext>
                  </a:extLst>
                </p:cNvPr>
                <p:cNvSpPr/>
                <p:nvPr/>
              </p:nvSpPr>
              <p:spPr>
                <a:xfrm>
                  <a:off x="4453821" y="2536079"/>
                  <a:ext cx="32351" cy="56811"/>
                </a:xfrm>
                <a:custGeom>
                  <a:avLst/>
                  <a:gdLst>
                    <a:gd name="connsiteX0" fmla="*/ 0 w 32351"/>
                    <a:gd name="connsiteY0" fmla="*/ 1118 h 56811"/>
                    <a:gd name="connsiteX1" fmla="*/ 11704 w 32351"/>
                    <a:gd name="connsiteY1" fmla="*/ 0 h 56811"/>
                    <a:gd name="connsiteX2" fmla="*/ 27404 w 32351"/>
                    <a:gd name="connsiteY2" fmla="*/ 4377 h 56811"/>
                    <a:gd name="connsiteX3" fmla="*/ 32352 w 32351"/>
                    <a:gd name="connsiteY3" fmla="*/ 16764 h 56811"/>
                    <a:gd name="connsiteX4" fmla="*/ 27499 w 32351"/>
                    <a:gd name="connsiteY4" fmla="*/ 30361 h 56811"/>
                    <a:gd name="connsiteX5" fmla="*/ 13416 w 32351"/>
                    <a:gd name="connsiteY5" fmla="*/ 35763 h 56811"/>
                    <a:gd name="connsiteX6" fmla="*/ 11228 w 32351"/>
                    <a:gd name="connsiteY6" fmla="*/ 35763 h 56811"/>
                    <a:gd name="connsiteX7" fmla="*/ 11228 w 32351"/>
                    <a:gd name="connsiteY7" fmla="*/ 56811 h 56811"/>
                    <a:gd name="connsiteX8" fmla="*/ 0 w 32351"/>
                    <a:gd name="connsiteY8" fmla="*/ 56811 h 56811"/>
                    <a:gd name="connsiteX9" fmla="*/ 0 w 32351"/>
                    <a:gd name="connsiteY9" fmla="*/ 1118 h 56811"/>
                    <a:gd name="connsiteX10" fmla="*/ 11228 w 32351"/>
                    <a:gd name="connsiteY10" fmla="*/ 26729 h 56811"/>
                    <a:gd name="connsiteX11" fmla="*/ 13036 w 32351"/>
                    <a:gd name="connsiteY11" fmla="*/ 26916 h 56811"/>
                    <a:gd name="connsiteX12" fmla="*/ 21219 w 32351"/>
                    <a:gd name="connsiteY12" fmla="*/ 17695 h 56811"/>
                    <a:gd name="connsiteX13" fmla="*/ 13892 w 32351"/>
                    <a:gd name="connsiteY13" fmla="*/ 8848 h 56811"/>
                    <a:gd name="connsiteX14" fmla="*/ 11133 w 32351"/>
                    <a:gd name="connsiteY14" fmla="*/ 9220 h 56811"/>
                    <a:gd name="connsiteX15" fmla="*/ 11133 w 32351"/>
                    <a:gd name="connsiteY15" fmla="*/ 26636 h 5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2351" h="56811">
                      <a:moveTo>
                        <a:pt x="0" y="1118"/>
                      </a:moveTo>
                      <a:cubicBezTo>
                        <a:pt x="3140" y="466"/>
                        <a:pt x="7422" y="0"/>
                        <a:pt x="11704" y="0"/>
                      </a:cubicBezTo>
                      <a:cubicBezTo>
                        <a:pt x="18364" y="0"/>
                        <a:pt x="23598" y="931"/>
                        <a:pt x="27404" y="4377"/>
                      </a:cubicBezTo>
                      <a:cubicBezTo>
                        <a:pt x="30829" y="7264"/>
                        <a:pt x="32352" y="12014"/>
                        <a:pt x="32352" y="16764"/>
                      </a:cubicBezTo>
                      <a:cubicBezTo>
                        <a:pt x="32352" y="22911"/>
                        <a:pt x="30449" y="27195"/>
                        <a:pt x="27499" y="30361"/>
                      </a:cubicBezTo>
                      <a:cubicBezTo>
                        <a:pt x="23883" y="34087"/>
                        <a:pt x="18079" y="35763"/>
                        <a:pt x="13416" y="35763"/>
                      </a:cubicBezTo>
                      <a:lnTo>
                        <a:pt x="11228" y="35763"/>
                      </a:lnTo>
                      <a:lnTo>
                        <a:pt x="11228" y="56811"/>
                      </a:lnTo>
                      <a:lnTo>
                        <a:pt x="0" y="56811"/>
                      </a:lnTo>
                      <a:lnTo>
                        <a:pt x="0" y="1118"/>
                      </a:lnTo>
                      <a:close/>
                      <a:moveTo>
                        <a:pt x="11228" y="26729"/>
                      </a:moveTo>
                      <a:cubicBezTo>
                        <a:pt x="11704" y="26916"/>
                        <a:pt x="12370" y="26916"/>
                        <a:pt x="13036" y="26916"/>
                      </a:cubicBezTo>
                      <a:cubicBezTo>
                        <a:pt x="18650" y="26916"/>
                        <a:pt x="21219" y="23004"/>
                        <a:pt x="21219" y="17695"/>
                      </a:cubicBezTo>
                      <a:cubicBezTo>
                        <a:pt x="21219" y="12759"/>
                        <a:pt x="19125" y="8848"/>
                        <a:pt x="13892" y="8848"/>
                      </a:cubicBezTo>
                      <a:cubicBezTo>
                        <a:pt x="12845" y="8848"/>
                        <a:pt x="11799" y="9034"/>
                        <a:pt x="11133" y="9220"/>
                      </a:cubicBezTo>
                      <a:lnTo>
                        <a:pt x="11133" y="266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1" name="Forma libre 90">
                  <a:extLst>
                    <a:ext uri="{FF2B5EF4-FFF2-40B4-BE49-F238E27FC236}">
                      <a16:creationId xmlns:a16="http://schemas.microsoft.com/office/drawing/2014/main" id="{0894326F-5EB1-BFAD-B526-9D74DBA06A9B}"/>
                    </a:ext>
                  </a:extLst>
                </p:cNvPr>
                <p:cNvSpPr/>
                <p:nvPr/>
              </p:nvSpPr>
              <p:spPr>
                <a:xfrm>
                  <a:off x="4488742" y="2551167"/>
                  <a:ext cx="32066" cy="42375"/>
                </a:xfrm>
                <a:custGeom>
                  <a:avLst/>
                  <a:gdLst>
                    <a:gd name="connsiteX0" fmla="*/ 31971 w 32066"/>
                    <a:gd name="connsiteY0" fmla="*/ 21048 h 42375"/>
                    <a:gd name="connsiteX1" fmla="*/ 15985 w 32066"/>
                    <a:gd name="connsiteY1" fmla="*/ 42376 h 42375"/>
                    <a:gd name="connsiteX2" fmla="*/ 0 w 32066"/>
                    <a:gd name="connsiteY2" fmla="*/ 21328 h 42375"/>
                    <a:gd name="connsiteX3" fmla="*/ 16176 w 32066"/>
                    <a:gd name="connsiteY3" fmla="*/ 0 h 42375"/>
                    <a:gd name="connsiteX4" fmla="*/ 32066 w 32066"/>
                    <a:gd name="connsiteY4" fmla="*/ 21048 h 42375"/>
                    <a:gd name="connsiteX5" fmla="*/ 11038 w 32066"/>
                    <a:gd name="connsiteY5" fmla="*/ 21048 h 42375"/>
                    <a:gd name="connsiteX6" fmla="*/ 16176 w 32066"/>
                    <a:gd name="connsiteY6" fmla="*/ 33994 h 42375"/>
                    <a:gd name="connsiteX7" fmla="*/ 20743 w 32066"/>
                    <a:gd name="connsiteY7" fmla="*/ 21048 h 42375"/>
                    <a:gd name="connsiteX8" fmla="*/ 15985 w 32066"/>
                    <a:gd name="connsiteY8" fmla="*/ 8289 h 42375"/>
                    <a:gd name="connsiteX9" fmla="*/ 11038 w 32066"/>
                    <a:gd name="connsiteY9" fmla="*/ 21048 h 42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2066" h="42375">
                      <a:moveTo>
                        <a:pt x="31971" y="21048"/>
                      </a:moveTo>
                      <a:cubicBezTo>
                        <a:pt x="31971" y="38185"/>
                        <a:pt x="22265" y="42376"/>
                        <a:pt x="15985" y="42376"/>
                      </a:cubicBezTo>
                      <a:cubicBezTo>
                        <a:pt x="5995" y="42376"/>
                        <a:pt x="0" y="34646"/>
                        <a:pt x="0" y="21328"/>
                      </a:cubicBezTo>
                      <a:cubicBezTo>
                        <a:pt x="0" y="6612"/>
                        <a:pt x="7898" y="0"/>
                        <a:pt x="16176" y="0"/>
                      </a:cubicBezTo>
                      <a:cubicBezTo>
                        <a:pt x="26072" y="0"/>
                        <a:pt x="32066" y="8103"/>
                        <a:pt x="32066" y="21048"/>
                      </a:cubicBezTo>
                      <a:close/>
                      <a:moveTo>
                        <a:pt x="11038" y="21048"/>
                      </a:moveTo>
                      <a:cubicBezTo>
                        <a:pt x="11038" y="28126"/>
                        <a:pt x="12179" y="33994"/>
                        <a:pt x="16176" y="33994"/>
                      </a:cubicBezTo>
                      <a:cubicBezTo>
                        <a:pt x="19792" y="33994"/>
                        <a:pt x="20743" y="27102"/>
                        <a:pt x="20743" y="21048"/>
                      </a:cubicBezTo>
                      <a:cubicBezTo>
                        <a:pt x="20743" y="15460"/>
                        <a:pt x="19792" y="8289"/>
                        <a:pt x="15985" y="8289"/>
                      </a:cubicBezTo>
                      <a:cubicBezTo>
                        <a:pt x="11894" y="8289"/>
                        <a:pt x="11038" y="15460"/>
                        <a:pt x="11038" y="21048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2" name="Forma libre 91">
                  <a:extLst>
                    <a:ext uri="{FF2B5EF4-FFF2-40B4-BE49-F238E27FC236}">
                      <a16:creationId xmlns:a16="http://schemas.microsoft.com/office/drawing/2014/main" id="{56CF0484-4245-0B85-4CFB-5D939CBF7663}"/>
                    </a:ext>
                  </a:extLst>
                </p:cNvPr>
                <p:cNvSpPr/>
                <p:nvPr/>
              </p:nvSpPr>
              <p:spPr>
                <a:xfrm>
                  <a:off x="4524614" y="2551167"/>
                  <a:ext cx="24453" cy="42189"/>
                </a:xfrm>
                <a:custGeom>
                  <a:avLst/>
                  <a:gdLst>
                    <a:gd name="connsiteX0" fmla="*/ 2093 w 24453"/>
                    <a:gd name="connsiteY0" fmla="*/ 31852 h 42189"/>
                    <a:gd name="connsiteX1" fmla="*/ 9610 w 24453"/>
                    <a:gd name="connsiteY1" fmla="*/ 33994 h 42189"/>
                    <a:gd name="connsiteX2" fmla="*/ 14178 w 24453"/>
                    <a:gd name="connsiteY2" fmla="*/ 30268 h 42189"/>
                    <a:gd name="connsiteX3" fmla="*/ 9325 w 24453"/>
                    <a:gd name="connsiteY3" fmla="*/ 24773 h 42189"/>
                    <a:gd name="connsiteX4" fmla="*/ 856 w 24453"/>
                    <a:gd name="connsiteY4" fmla="*/ 12946 h 42189"/>
                    <a:gd name="connsiteX5" fmla="*/ 14653 w 24453"/>
                    <a:gd name="connsiteY5" fmla="*/ 0 h 42189"/>
                    <a:gd name="connsiteX6" fmla="*/ 23122 w 24453"/>
                    <a:gd name="connsiteY6" fmla="*/ 1863 h 42189"/>
                    <a:gd name="connsiteX7" fmla="*/ 21124 w 24453"/>
                    <a:gd name="connsiteY7" fmla="*/ 9872 h 42189"/>
                    <a:gd name="connsiteX8" fmla="*/ 15319 w 24453"/>
                    <a:gd name="connsiteY8" fmla="*/ 8196 h 42189"/>
                    <a:gd name="connsiteX9" fmla="*/ 11133 w 24453"/>
                    <a:gd name="connsiteY9" fmla="*/ 11735 h 42189"/>
                    <a:gd name="connsiteX10" fmla="*/ 15985 w 24453"/>
                    <a:gd name="connsiteY10" fmla="*/ 16857 h 42189"/>
                    <a:gd name="connsiteX11" fmla="*/ 24454 w 24453"/>
                    <a:gd name="connsiteY11" fmla="*/ 29244 h 42189"/>
                    <a:gd name="connsiteX12" fmla="*/ 9610 w 24453"/>
                    <a:gd name="connsiteY12" fmla="*/ 42189 h 42189"/>
                    <a:gd name="connsiteX13" fmla="*/ 0 w 24453"/>
                    <a:gd name="connsiteY13" fmla="*/ 39861 h 42189"/>
                    <a:gd name="connsiteX14" fmla="*/ 2093 w 24453"/>
                    <a:gd name="connsiteY14" fmla="*/ 31852 h 421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4453" h="42189">
                      <a:moveTo>
                        <a:pt x="2093" y="31852"/>
                      </a:moveTo>
                      <a:cubicBezTo>
                        <a:pt x="3711" y="32876"/>
                        <a:pt x="6851" y="33994"/>
                        <a:pt x="9610" y="33994"/>
                      </a:cubicBezTo>
                      <a:cubicBezTo>
                        <a:pt x="12370" y="33994"/>
                        <a:pt x="14178" y="32783"/>
                        <a:pt x="14178" y="30268"/>
                      </a:cubicBezTo>
                      <a:cubicBezTo>
                        <a:pt x="14178" y="28219"/>
                        <a:pt x="12941" y="26822"/>
                        <a:pt x="9325" y="24773"/>
                      </a:cubicBezTo>
                      <a:cubicBezTo>
                        <a:pt x="2474" y="20955"/>
                        <a:pt x="856" y="16764"/>
                        <a:pt x="856" y="12946"/>
                      </a:cubicBezTo>
                      <a:cubicBezTo>
                        <a:pt x="856" y="5588"/>
                        <a:pt x="6280" y="0"/>
                        <a:pt x="14653" y="0"/>
                      </a:cubicBezTo>
                      <a:cubicBezTo>
                        <a:pt x="18174" y="0"/>
                        <a:pt x="20933" y="838"/>
                        <a:pt x="23122" y="1863"/>
                      </a:cubicBezTo>
                      <a:lnTo>
                        <a:pt x="21124" y="9872"/>
                      </a:lnTo>
                      <a:cubicBezTo>
                        <a:pt x="19506" y="8941"/>
                        <a:pt x="17508" y="8196"/>
                        <a:pt x="15319" y="8196"/>
                      </a:cubicBezTo>
                      <a:cubicBezTo>
                        <a:pt x="12465" y="8196"/>
                        <a:pt x="11133" y="9872"/>
                        <a:pt x="11133" y="11735"/>
                      </a:cubicBezTo>
                      <a:cubicBezTo>
                        <a:pt x="11133" y="13597"/>
                        <a:pt x="12084" y="14622"/>
                        <a:pt x="15985" y="16857"/>
                      </a:cubicBezTo>
                      <a:cubicBezTo>
                        <a:pt x="22170" y="20303"/>
                        <a:pt x="24454" y="24587"/>
                        <a:pt x="24454" y="29244"/>
                      </a:cubicBezTo>
                      <a:cubicBezTo>
                        <a:pt x="24454" y="37626"/>
                        <a:pt x="18269" y="42189"/>
                        <a:pt x="9610" y="42189"/>
                      </a:cubicBezTo>
                      <a:cubicBezTo>
                        <a:pt x="6090" y="42189"/>
                        <a:pt x="1998" y="41258"/>
                        <a:pt x="0" y="39861"/>
                      </a:cubicBezTo>
                      <a:lnTo>
                        <a:pt x="2093" y="31852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3" name="Forma libre 92">
                  <a:extLst>
                    <a:ext uri="{FF2B5EF4-FFF2-40B4-BE49-F238E27FC236}">
                      <a16:creationId xmlns:a16="http://schemas.microsoft.com/office/drawing/2014/main" id="{6B07E575-86EF-5850-6FDE-B5BDCB58E526}"/>
                    </a:ext>
                  </a:extLst>
                </p:cNvPr>
                <p:cNvSpPr/>
                <p:nvPr/>
              </p:nvSpPr>
              <p:spPr>
                <a:xfrm>
                  <a:off x="4554584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6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4" name="Forma libre 93">
                  <a:extLst>
                    <a:ext uri="{FF2B5EF4-FFF2-40B4-BE49-F238E27FC236}">
                      <a16:creationId xmlns:a16="http://schemas.microsoft.com/office/drawing/2014/main" id="{150EAAB6-DA5A-8CA0-7B6C-D75F4F687493}"/>
                    </a:ext>
                  </a:extLst>
                </p:cNvPr>
                <p:cNvSpPr/>
                <p:nvPr/>
              </p:nvSpPr>
              <p:spPr>
                <a:xfrm>
                  <a:off x="4570953" y="2540829"/>
                  <a:ext cx="24358" cy="52620"/>
                </a:xfrm>
                <a:custGeom>
                  <a:avLst/>
                  <a:gdLst>
                    <a:gd name="connsiteX0" fmla="*/ 16176 w 24358"/>
                    <a:gd name="connsiteY0" fmla="*/ 0 h 52620"/>
                    <a:gd name="connsiteX1" fmla="*/ 16176 w 24358"/>
                    <a:gd name="connsiteY1" fmla="*/ 11083 h 52620"/>
                    <a:gd name="connsiteX2" fmla="*/ 24359 w 24358"/>
                    <a:gd name="connsiteY2" fmla="*/ 11083 h 52620"/>
                    <a:gd name="connsiteX3" fmla="*/ 24359 w 24358"/>
                    <a:gd name="connsiteY3" fmla="*/ 18906 h 52620"/>
                    <a:gd name="connsiteX4" fmla="*/ 16176 w 24358"/>
                    <a:gd name="connsiteY4" fmla="*/ 18906 h 52620"/>
                    <a:gd name="connsiteX5" fmla="*/ 16176 w 24358"/>
                    <a:gd name="connsiteY5" fmla="*/ 37626 h 52620"/>
                    <a:gd name="connsiteX6" fmla="*/ 20458 w 24358"/>
                    <a:gd name="connsiteY6" fmla="*/ 43586 h 52620"/>
                    <a:gd name="connsiteX7" fmla="*/ 23407 w 24358"/>
                    <a:gd name="connsiteY7" fmla="*/ 43307 h 52620"/>
                    <a:gd name="connsiteX8" fmla="*/ 23407 w 24358"/>
                    <a:gd name="connsiteY8" fmla="*/ 51875 h 52620"/>
                    <a:gd name="connsiteX9" fmla="*/ 16652 w 24358"/>
                    <a:gd name="connsiteY9" fmla="*/ 52620 h 52620"/>
                    <a:gd name="connsiteX10" fmla="*/ 8564 w 24358"/>
                    <a:gd name="connsiteY10" fmla="*/ 50013 h 52620"/>
                    <a:gd name="connsiteX11" fmla="*/ 4948 w 24358"/>
                    <a:gd name="connsiteY11" fmla="*/ 38278 h 52620"/>
                    <a:gd name="connsiteX12" fmla="*/ 4948 w 24358"/>
                    <a:gd name="connsiteY12" fmla="*/ 18906 h 52620"/>
                    <a:gd name="connsiteX13" fmla="*/ 0 w 24358"/>
                    <a:gd name="connsiteY13" fmla="*/ 18906 h 52620"/>
                    <a:gd name="connsiteX14" fmla="*/ 0 w 24358"/>
                    <a:gd name="connsiteY14" fmla="*/ 11083 h 52620"/>
                    <a:gd name="connsiteX15" fmla="*/ 4948 w 24358"/>
                    <a:gd name="connsiteY15" fmla="*/ 11083 h 52620"/>
                    <a:gd name="connsiteX16" fmla="*/ 4948 w 24358"/>
                    <a:gd name="connsiteY16" fmla="*/ 2608 h 52620"/>
                    <a:gd name="connsiteX17" fmla="*/ 16176 w 24358"/>
                    <a:gd name="connsiteY17" fmla="*/ 0 h 52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4358" h="52620">
                      <a:moveTo>
                        <a:pt x="16176" y="0"/>
                      </a:moveTo>
                      <a:lnTo>
                        <a:pt x="16176" y="11083"/>
                      </a:lnTo>
                      <a:lnTo>
                        <a:pt x="24359" y="11083"/>
                      </a:lnTo>
                      <a:lnTo>
                        <a:pt x="24359" y="18906"/>
                      </a:lnTo>
                      <a:lnTo>
                        <a:pt x="16176" y="18906"/>
                      </a:lnTo>
                      <a:lnTo>
                        <a:pt x="16176" y="37626"/>
                      </a:lnTo>
                      <a:cubicBezTo>
                        <a:pt x="16176" y="42376"/>
                        <a:pt x="18269" y="43586"/>
                        <a:pt x="20458" y="43586"/>
                      </a:cubicBezTo>
                      <a:cubicBezTo>
                        <a:pt x="21599" y="43586"/>
                        <a:pt x="22456" y="43586"/>
                        <a:pt x="23407" y="43307"/>
                      </a:cubicBezTo>
                      <a:lnTo>
                        <a:pt x="23407" y="51875"/>
                      </a:lnTo>
                      <a:cubicBezTo>
                        <a:pt x="21980" y="52248"/>
                        <a:pt x="19601" y="52620"/>
                        <a:pt x="16652" y="52620"/>
                      </a:cubicBezTo>
                      <a:cubicBezTo>
                        <a:pt x="13416" y="52620"/>
                        <a:pt x="10562" y="51875"/>
                        <a:pt x="8564" y="50013"/>
                      </a:cubicBezTo>
                      <a:cubicBezTo>
                        <a:pt x="6280" y="47871"/>
                        <a:pt x="4948" y="44704"/>
                        <a:pt x="4948" y="38278"/>
                      </a:cubicBezTo>
                      <a:lnTo>
                        <a:pt x="4948" y="18906"/>
                      </a:lnTo>
                      <a:lnTo>
                        <a:pt x="0" y="18906"/>
                      </a:lnTo>
                      <a:lnTo>
                        <a:pt x="0" y="11083"/>
                      </a:lnTo>
                      <a:lnTo>
                        <a:pt x="4948" y="11083"/>
                      </a:lnTo>
                      <a:lnTo>
                        <a:pt x="4948" y="2608"/>
                      </a:lnTo>
                      <a:lnTo>
                        <a:pt x="16176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5" name="Forma libre 94">
                  <a:extLst>
                    <a:ext uri="{FF2B5EF4-FFF2-40B4-BE49-F238E27FC236}">
                      <a16:creationId xmlns:a16="http://schemas.microsoft.com/office/drawing/2014/main" id="{80E3DF78-0AF3-FE20-F362-0AC32003ADF7}"/>
                    </a:ext>
                  </a:extLst>
                </p:cNvPr>
                <p:cNvSpPr/>
                <p:nvPr/>
              </p:nvSpPr>
              <p:spPr>
                <a:xfrm>
                  <a:off x="4600352" y="2535055"/>
                  <a:ext cx="11420" cy="57835"/>
                </a:xfrm>
                <a:custGeom>
                  <a:avLst/>
                  <a:gdLst>
                    <a:gd name="connsiteX0" fmla="*/ 11421 w 11420"/>
                    <a:gd name="connsiteY0" fmla="*/ 5961 h 57835"/>
                    <a:gd name="connsiteX1" fmla="*/ 5521 w 11420"/>
                    <a:gd name="connsiteY1" fmla="*/ 11921 h 57835"/>
                    <a:gd name="connsiteX2" fmla="*/ 3 w 11420"/>
                    <a:gd name="connsiteY2" fmla="*/ 5961 h 57835"/>
                    <a:gd name="connsiteX3" fmla="*/ 5712 w 11420"/>
                    <a:gd name="connsiteY3" fmla="*/ 0 h 57835"/>
                    <a:gd name="connsiteX4" fmla="*/ 11421 w 11420"/>
                    <a:gd name="connsiteY4" fmla="*/ 5961 h 57835"/>
                    <a:gd name="connsiteX5" fmla="*/ 193 w 11420"/>
                    <a:gd name="connsiteY5" fmla="*/ 57836 h 57835"/>
                    <a:gd name="connsiteX6" fmla="*/ 193 w 11420"/>
                    <a:gd name="connsiteY6" fmla="*/ 16857 h 57835"/>
                    <a:gd name="connsiteX7" fmla="*/ 11421 w 11420"/>
                    <a:gd name="connsiteY7" fmla="*/ 16857 h 57835"/>
                    <a:gd name="connsiteX8" fmla="*/ 11421 w 11420"/>
                    <a:gd name="connsiteY8" fmla="*/ 57836 h 57835"/>
                    <a:gd name="connsiteX9" fmla="*/ 193 w 11420"/>
                    <a:gd name="connsiteY9" fmla="*/ 57836 h 57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20" h="57835">
                      <a:moveTo>
                        <a:pt x="11421" y="5961"/>
                      </a:moveTo>
                      <a:cubicBezTo>
                        <a:pt x="11421" y="9500"/>
                        <a:pt x="8947" y="11921"/>
                        <a:pt x="5521" y="11921"/>
                      </a:cubicBezTo>
                      <a:cubicBezTo>
                        <a:pt x="2477" y="11921"/>
                        <a:pt x="-93" y="9500"/>
                        <a:pt x="3" y="5961"/>
                      </a:cubicBezTo>
                      <a:cubicBezTo>
                        <a:pt x="3" y="2235"/>
                        <a:pt x="2667" y="0"/>
                        <a:pt x="5712" y="0"/>
                      </a:cubicBezTo>
                      <a:cubicBezTo>
                        <a:pt x="8947" y="0"/>
                        <a:pt x="11421" y="2235"/>
                        <a:pt x="11421" y="5961"/>
                      </a:cubicBezTo>
                      <a:close/>
                      <a:moveTo>
                        <a:pt x="193" y="57836"/>
                      </a:moveTo>
                      <a:lnTo>
                        <a:pt x="193" y="16857"/>
                      </a:lnTo>
                      <a:lnTo>
                        <a:pt x="11421" y="16857"/>
                      </a:lnTo>
                      <a:lnTo>
                        <a:pt x="11421" y="57836"/>
                      </a:lnTo>
                      <a:lnTo>
                        <a:pt x="193" y="5783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6" name="Forma libre 95">
                  <a:extLst>
                    <a:ext uri="{FF2B5EF4-FFF2-40B4-BE49-F238E27FC236}">
                      <a16:creationId xmlns:a16="http://schemas.microsoft.com/office/drawing/2014/main" id="{134DB73E-E4E8-A4E5-89E5-C8A283A3975F}"/>
                    </a:ext>
                  </a:extLst>
                </p:cNvPr>
                <p:cNvSpPr/>
                <p:nvPr/>
              </p:nvSpPr>
              <p:spPr>
                <a:xfrm>
                  <a:off x="4616055" y="2551912"/>
                  <a:ext cx="33017" cy="40978"/>
                </a:xfrm>
                <a:custGeom>
                  <a:avLst/>
                  <a:gdLst>
                    <a:gd name="connsiteX0" fmla="*/ 11989 w 33017"/>
                    <a:gd name="connsiteY0" fmla="*/ 0 h 40978"/>
                    <a:gd name="connsiteX1" fmla="*/ 15129 w 33017"/>
                    <a:gd name="connsiteY1" fmla="*/ 18254 h 40978"/>
                    <a:gd name="connsiteX2" fmla="*/ 16937 w 33017"/>
                    <a:gd name="connsiteY2" fmla="*/ 29710 h 40978"/>
                    <a:gd name="connsiteX3" fmla="*/ 17127 w 33017"/>
                    <a:gd name="connsiteY3" fmla="*/ 29710 h 40978"/>
                    <a:gd name="connsiteX4" fmla="*/ 18745 w 33017"/>
                    <a:gd name="connsiteY4" fmla="*/ 18254 h 40978"/>
                    <a:gd name="connsiteX5" fmla="*/ 21980 w 33017"/>
                    <a:gd name="connsiteY5" fmla="*/ 0 h 40978"/>
                    <a:gd name="connsiteX6" fmla="*/ 33018 w 33017"/>
                    <a:gd name="connsiteY6" fmla="*/ 0 h 40978"/>
                    <a:gd name="connsiteX7" fmla="*/ 21790 w 33017"/>
                    <a:gd name="connsiteY7" fmla="*/ 40979 h 40978"/>
                    <a:gd name="connsiteX8" fmla="*/ 11418 w 33017"/>
                    <a:gd name="connsiteY8" fmla="*/ 40979 h 40978"/>
                    <a:gd name="connsiteX9" fmla="*/ 0 w 33017"/>
                    <a:gd name="connsiteY9" fmla="*/ 0 h 40978"/>
                    <a:gd name="connsiteX10" fmla="*/ 11894 w 33017"/>
                    <a:gd name="connsiteY10" fmla="*/ 0 h 409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017" h="40978">
                      <a:moveTo>
                        <a:pt x="11989" y="0"/>
                      </a:moveTo>
                      <a:lnTo>
                        <a:pt x="15129" y="18254"/>
                      </a:lnTo>
                      <a:cubicBezTo>
                        <a:pt x="15700" y="21979"/>
                        <a:pt x="16366" y="25612"/>
                        <a:pt x="16937" y="29710"/>
                      </a:cubicBezTo>
                      <a:lnTo>
                        <a:pt x="17127" y="29710"/>
                      </a:lnTo>
                      <a:cubicBezTo>
                        <a:pt x="17603" y="25519"/>
                        <a:pt x="18174" y="22073"/>
                        <a:pt x="18745" y="18254"/>
                      </a:cubicBezTo>
                      <a:lnTo>
                        <a:pt x="21980" y="0"/>
                      </a:lnTo>
                      <a:lnTo>
                        <a:pt x="33018" y="0"/>
                      </a:lnTo>
                      <a:lnTo>
                        <a:pt x="21790" y="40979"/>
                      </a:lnTo>
                      <a:lnTo>
                        <a:pt x="11418" y="40979"/>
                      </a:lnTo>
                      <a:lnTo>
                        <a:pt x="0" y="0"/>
                      </a:lnTo>
                      <a:lnTo>
                        <a:pt x="11894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7" name="Forma libre 96">
                  <a:extLst>
                    <a:ext uri="{FF2B5EF4-FFF2-40B4-BE49-F238E27FC236}">
                      <a16:creationId xmlns:a16="http://schemas.microsoft.com/office/drawing/2014/main" id="{F54D4E05-3906-8A3F-F679-5D0777802C50}"/>
                    </a:ext>
                  </a:extLst>
                </p:cNvPr>
                <p:cNvSpPr/>
                <p:nvPr/>
              </p:nvSpPr>
              <p:spPr>
                <a:xfrm>
                  <a:off x="4650309" y="2551260"/>
                  <a:ext cx="31209" cy="42282"/>
                </a:xfrm>
                <a:custGeom>
                  <a:avLst/>
                  <a:gdLst>
                    <a:gd name="connsiteX0" fmla="*/ 21029 w 31209"/>
                    <a:gd name="connsiteY0" fmla="*/ 41631 h 42282"/>
                    <a:gd name="connsiteX1" fmla="*/ 20458 w 31209"/>
                    <a:gd name="connsiteY1" fmla="*/ 37626 h 42282"/>
                    <a:gd name="connsiteX2" fmla="*/ 20267 w 31209"/>
                    <a:gd name="connsiteY2" fmla="*/ 37626 h 42282"/>
                    <a:gd name="connsiteX3" fmla="*/ 11038 w 31209"/>
                    <a:gd name="connsiteY3" fmla="*/ 42283 h 42282"/>
                    <a:gd name="connsiteX4" fmla="*/ 0 w 31209"/>
                    <a:gd name="connsiteY4" fmla="*/ 29803 h 42282"/>
                    <a:gd name="connsiteX5" fmla="*/ 19221 w 31209"/>
                    <a:gd name="connsiteY5" fmla="*/ 14529 h 42282"/>
                    <a:gd name="connsiteX6" fmla="*/ 19221 w 31209"/>
                    <a:gd name="connsiteY6" fmla="*/ 13597 h 42282"/>
                    <a:gd name="connsiteX7" fmla="*/ 13321 w 31209"/>
                    <a:gd name="connsiteY7" fmla="*/ 8103 h 42282"/>
                    <a:gd name="connsiteX8" fmla="*/ 4758 w 31209"/>
                    <a:gd name="connsiteY8" fmla="*/ 10431 h 42282"/>
                    <a:gd name="connsiteX9" fmla="*/ 2664 w 31209"/>
                    <a:gd name="connsiteY9" fmla="*/ 3073 h 42282"/>
                    <a:gd name="connsiteX10" fmla="*/ 15700 w 31209"/>
                    <a:gd name="connsiteY10" fmla="*/ 0 h 42282"/>
                    <a:gd name="connsiteX11" fmla="*/ 30544 w 31209"/>
                    <a:gd name="connsiteY11" fmla="*/ 17043 h 42282"/>
                    <a:gd name="connsiteX12" fmla="*/ 30544 w 31209"/>
                    <a:gd name="connsiteY12" fmla="*/ 32317 h 42282"/>
                    <a:gd name="connsiteX13" fmla="*/ 31210 w 31209"/>
                    <a:gd name="connsiteY13" fmla="*/ 41724 h 42282"/>
                    <a:gd name="connsiteX14" fmla="*/ 21124 w 31209"/>
                    <a:gd name="connsiteY14" fmla="*/ 41724 h 42282"/>
                    <a:gd name="connsiteX15" fmla="*/ 19506 w 31209"/>
                    <a:gd name="connsiteY15" fmla="*/ 21700 h 42282"/>
                    <a:gd name="connsiteX16" fmla="*/ 10562 w 31209"/>
                    <a:gd name="connsiteY16" fmla="*/ 28685 h 42282"/>
                    <a:gd name="connsiteX17" fmla="*/ 14558 w 31209"/>
                    <a:gd name="connsiteY17" fmla="*/ 34273 h 42282"/>
                    <a:gd name="connsiteX18" fmla="*/ 19221 w 31209"/>
                    <a:gd name="connsiteY18" fmla="*/ 30734 h 42282"/>
                    <a:gd name="connsiteX19" fmla="*/ 19506 w 31209"/>
                    <a:gd name="connsiteY19" fmla="*/ 28778 h 42282"/>
                    <a:gd name="connsiteX20" fmla="*/ 19506 w 31209"/>
                    <a:gd name="connsiteY20" fmla="*/ 21607 h 42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1209" h="42282">
                      <a:moveTo>
                        <a:pt x="21029" y="41631"/>
                      </a:moveTo>
                      <a:lnTo>
                        <a:pt x="20458" y="37626"/>
                      </a:lnTo>
                      <a:lnTo>
                        <a:pt x="20267" y="37626"/>
                      </a:lnTo>
                      <a:cubicBezTo>
                        <a:pt x="17984" y="40792"/>
                        <a:pt x="14749" y="42283"/>
                        <a:pt x="11038" y="42283"/>
                      </a:cubicBezTo>
                      <a:cubicBezTo>
                        <a:pt x="4662" y="42283"/>
                        <a:pt x="0" y="37067"/>
                        <a:pt x="0" y="29803"/>
                      </a:cubicBezTo>
                      <a:cubicBezTo>
                        <a:pt x="0" y="19092"/>
                        <a:pt x="9706" y="14622"/>
                        <a:pt x="19221" y="14529"/>
                      </a:cubicBezTo>
                      <a:lnTo>
                        <a:pt x="19221" y="13597"/>
                      </a:lnTo>
                      <a:cubicBezTo>
                        <a:pt x="19221" y="10431"/>
                        <a:pt x="17222" y="8103"/>
                        <a:pt x="13321" y="8103"/>
                      </a:cubicBezTo>
                      <a:cubicBezTo>
                        <a:pt x="9991" y="8103"/>
                        <a:pt x="7232" y="8941"/>
                        <a:pt x="4758" y="10431"/>
                      </a:cubicBezTo>
                      <a:lnTo>
                        <a:pt x="2664" y="3073"/>
                      </a:lnTo>
                      <a:cubicBezTo>
                        <a:pt x="4948" y="1770"/>
                        <a:pt x="9896" y="0"/>
                        <a:pt x="15700" y="0"/>
                      </a:cubicBezTo>
                      <a:cubicBezTo>
                        <a:pt x="28450" y="0"/>
                        <a:pt x="30544" y="8755"/>
                        <a:pt x="30544" y="17043"/>
                      </a:cubicBezTo>
                      <a:lnTo>
                        <a:pt x="30544" y="32317"/>
                      </a:lnTo>
                      <a:cubicBezTo>
                        <a:pt x="30544" y="35577"/>
                        <a:pt x="30734" y="38930"/>
                        <a:pt x="31210" y="41724"/>
                      </a:cubicBezTo>
                      <a:lnTo>
                        <a:pt x="21124" y="41724"/>
                      </a:lnTo>
                      <a:close/>
                      <a:moveTo>
                        <a:pt x="19506" y="21700"/>
                      </a:moveTo>
                      <a:cubicBezTo>
                        <a:pt x="15700" y="21700"/>
                        <a:pt x="10562" y="22911"/>
                        <a:pt x="10562" y="28685"/>
                      </a:cubicBezTo>
                      <a:cubicBezTo>
                        <a:pt x="10562" y="32783"/>
                        <a:pt x="12846" y="34273"/>
                        <a:pt x="14558" y="34273"/>
                      </a:cubicBezTo>
                      <a:cubicBezTo>
                        <a:pt x="16271" y="34273"/>
                        <a:pt x="18459" y="33155"/>
                        <a:pt x="19221" y="30734"/>
                      </a:cubicBezTo>
                      <a:cubicBezTo>
                        <a:pt x="19411" y="30175"/>
                        <a:pt x="19506" y="29523"/>
                        <a:pt x="19506" y="28778"/>
                      </a:cubicBezTo>
                      <a:lnTo>
                        <a:pt x="19506" y="21607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8" name="Forma libre 97">
                  <a:extLst>
                    <a:ext uri="{FF2B5EF4-FFF2-40B4-BE49-F238E27FC236}">
                      <a16:creationId xmlns:a16="http://schemas.microsoft.com/office/drawing/2014/main" id="{4687C55C-6739-08F1-7617-489AE1DFA2A7}"/>
                    </a:ext>
                  </a:extLst>
                </p:cNvPr>
                <p:cNvSpPr/>
                <p:nvPr/>
              </p:nvSpPr>
              <p:spPr>
                <a:xfrm>
                  <a:off x="4687514" y="2535800"/>
                  <a:ext cx="27689" cy="57556"/>
                </a:xfrm>
                <a:custGeom>
                  <a:avLst/>
                  <a:gdLst>
                    <a:gd name="connsiteX0" fmla="*/ 27594 w 27689"/>
                    <a:gd name="connsiteY0" fmla="*/ 56066 h 57556"/>
                    <a:gd name="connsiteX1" fmla="*/ 19411 w 27689"/>
                    <a:gd name="connsiteY1" fmla="*/ 57556 h 57556"/>
                    <a:gd name="connsiteX2" fmla="*/ 0 w 27689"/>
                    <a:gd name="connsiteY2" fmla="*/ 29430 h 57556"/>
                    <a:gd name="connsiteX3" fmla="*/ 20362 w 27689"/>
                    <a:gd name="connsiteY3" fmla="*/ 0 h 57556"/>
                    <a:gd name="connsiteX4" fmla="*/ 27594 w 27689"/>
                    <a:gd name="connsiteY4" fmla="*/ 1397 h 57556"/>
                    <a:gd name="connsiteX5" fmla="*/ 26167 w 27689"/>
                    <a:gd name="connsiteY5" fmla="*/ 6799 h 57556"/>
                    <a:gd name="connsiteX6" fmla="*/ 20362 w 27689"/>
                    <a:gd name="connsiteY6" fmla="*/ 5588 h 57556"/>
                    <a:gd name="connsiteX7" fmla="*/ 7041 w 27689"/>
                    <a:gd name="connsiteY7" fmla="*/ 28778 h 57556"/>
                    <a:gd name="connsiteX8" fmla="*/ 20553 w 27689"/>
                    <a:gd name="connsiteY8" fmla="*/ 51782 h 57556"/>
                    <a:gd name="connsiteX9" fmla="*/ 26643 w 27689"/>
                    <a:gd name="connsiteY9" fmla="*/ 50478 h 57556"/>
                    <a:gd name="connsiteX10" fmla="*/ 27689 w 27689"/>
                    <a:gd name="connsiteY10" fmla="*/ 55973 h 575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689" h="57556">
                      <a:moveTo>
                        <a:pt x="27594" y="56066"/>
                      </a:moveTo>
                      <a:cubicBezTo>
                        <a:pt x="25786" y="56998"/>
                        <a:pt x="22932" y="57556"/>
                        <a:pt x="19411" y="57556"/>
                      </a:cubicBezTo>
                      <a:cubicBezTo>
                        <a:pt x="8088" y="57556"/>
                        <a:pt x="0" y="48616"/>
                        <a:pt x="0" y="29430"/>
                      </a:cubicBezTo>
                      <a:cubicBezTo>
                        <a:pt x="0" y="7171"/>
                        <a:pt x="11323" y="0"/>
                        <a:pt x="20362" y="0"/>
                      </a:cubicBezTo>
                      <a:cubicBezTo>
                        <a:pt x="23883" y="0"/>
                        <a:pt x="26357" y="652"/>
                        <a:pt x="27594" y="1397"/>
                      </a:cubicBezTo>
                      <a:lnTo>
                        <a:pt x="26167" y="6799"/>
                      </a:lnTo>
                      <a:cubicBezTo>
                        <a:pt x="24835" y="6240"/>
                        <a:pt x="23312" y="5588"/>
                        <a:pt x="20362" y="5588"/>
                      </a:cubicBezTo>
                      <a:cubicBezTo>
                        <a:pt x="14178" y="5588"/>
                        <a:pt x="7041" y="11455"/>
                        <a:pt x="7041" y="28778"/>
                      </a:cubicBezTo>
                      <a:cubicBezTo>
                        <a:pt x="7041" y="46101"/>
                        <a:pt x="13512" y="51782"/>
                        <a:pt x="20553" y="51782"/>
                      </a:cubicBezTo>
                      <a:cubicBezTo>
                        <a:pt x="23027" y="51782"/>
                        <a:pt x="25310" y="51223"/>
                        <a:pt x="26643" y="50478"/>
                      </a:cubicBezTo>
                      <a:lnTo>
                        <a:pt x="27689" y="5597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99" name="Forma libre 98">
                  <a:extLst>
                    <a:ext uri="{FF2B5EF4-FFF2-40B4-BE49-F238E27FC236}">
                      <a16:creationId xmlns:a16="http://schemas.microsoft.com/office/drawing/2014/main" id="{BD432E18-AFCD-D0A3-DBF6-066809EFFE68}"/>
                    </a:ext>
                  </a:extLst>
                </p:cNvPr>
                <p:cNvSpPr/>
                <p:nvPr/>
              </p:nvSpPr>
              <p:spPr>
                <a:xfrm>
                  <a:off x="4718057" y="2551633"/>
                  <a:ext cx="27308" cy="41910"/>
                </a:xfrm>
                <a:custGeom>
                  <a:avLst/>
                  <a:gdLst>
                    <a:gd name="connsiteX0" fmla="*/ 27213 w 27308"/>
                    <a:gd name="connsiteY0" fmla="*/ 20955 h 41910"/>
                    <a:gd name="connsiteX1" fmla="*/ 13416 w 27308"/>
                    <a:gd name="connsiteY1" fmla="*/ 41910 h 41910"/>
                    <a:gd name="connsiteX2" fmla="*/ 0 w 27308"/>
                    <a:gd name="connsiteY2" fmla="*/ 21048 h 41910"/>
                    <a:gd name="connsiteX3" fmla="*/ 13892 w 27308"/>
                    <a:gd name="connsiteY3" fmla="*/ 0 h 41910"/>
                    <a:gd name="connsiteX4" fmla="*/ 27308 w 27308"/>
                    <a:gd name="connsiteY4" fmla="*/ 20955 h 41910"/>
                    <a:gd name="connsiteX5" fmla="*/ 6565 w 27308"/>
                    <a:gd name="connsiteY5" fmla="*/ 20955 h 41910"/>
                    <a:gd name="connsiteX6" fmla="*/ 13797 w 27308"/>
                    <a:gd name="connsiteY6" fmla="*/ 36788 h 41910"/>
                    <a:gd name="connsiteX7" fmla="*/ 20553 w 27308"/>
                    <a:gd name="connsiteY7" fmla="*/ 20955 h 41910"/>
                    <a:gd name="connsiteX8" fmla="*/ 13607 w 27308"/>
                    <a:gd name="connsiteY8" fmla="*/ 5215 h 41910"/>
                    <a:gd name="connsiteX9" fmla="*/ 6565 w 27308"/>
                    <a:gd name="connsiteY9" fmla="*/ 20955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08" h="41910">
                      <a:moveTo>
                        <a:pt x="27213" y="20955"/>
                      </a:moveTo>
                      <a:cubicBezTo>
                        <a:pt x="27213" y="36601"/>
                        <a:pt x="19791" y="41910"/>
                        <a:pt x="13416" y="41910"/>
                      </a:cubicBezTo>
                      <a:cubicBezTo>
                        <a:pt x="5994" y="41910"/>
                        <a:pt x="0" y="35298"/>
                        <a:pt x="0" y="21048"/>
                      </a:cubicBezTo>
                      <a:cubicBezTo>
                        <a:pt x="0" y="6799"/>
                        <a:pt x="6756" y="0"/>
                        <a:pt x="13892" y="0"/>
                      </a:cubicBezTo>
                      <a:cubicBezTo>
                        <a:pt x="21028" y="0"/>
                        <a:pt x="27308" y="6799"/>
                        <a:pt x="27308" y="20955"/>
                      </a:cubicBezTo>
                      <a:close/>
                      <a:moveTo>
                        <a:pt x="6565" y="20955"/>
                      </a:moveTo>
                      <a:cubicBezTo>
                        <a:pt x="6565" y="27661"/>
                        <a:pt x="7802" y="36788"/>
                        <a:pt x="13797" y="36788"/>
                      </a:cubicBezTo>
                      <a:cubicBezTo>
                        <a:pt x="19411" y="36788"/>
                        <a:pt x="20553" y="27195"/>
                        <a:pt x="20553" y="20955"/>
                      </a:cubicBezTo>
                      <a:cubicBezTo>
                        <a:pt x="20553" y="14715"/>
                        <a:pt x="19411" y="5215"/>
                        <a:pt x="13607" y="5215"/>
                      </a:cubicBezTo>
                      <a:cubicBezTo>
                        <a:pt x="7802" y="5215"/>
                        <a:pt x="6565" y="14808"/>
                        <a:pt x="6565" y="20955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00" name="Forma libre 99">
                  <a:extLst>
                    <a:ext uri="{FF2B5EF4-FFF2-40B4-BE49-F238E27FC236}">
                      <a16:creationId xmlns:a16="http://schemas.microsoft.com/office/drawing/2014/main" id="{C8249BC6-AAD8-78BA-0377-12340FE38403}"/>
                    </a:ext>
                  </a:extLst>
                </p:cNvPr>
                <p:cNvSpPr/>
                <p:nvPr/>
              </p:nvSpPr>
              <p:spPr>
                <a:xfrm>
                  <a:off x="4752597" y="2534869"/>
                  <a:ext cx="6565" cy="58022"/>
                </a:xfrm>
                <a:custGeom>
                  <a:avLst/>
                  <a:gdLst>
                    <a:gd name="connsiteX0" fmla="*/ 0 w 6565"/>
                    <a:gd name="connsiteY0" fmla="*/ 0 h 58022"/>
                    <a:gd name="connsiteX1" fmla="*/ 6565 w 6565"/>
                    <a:gd name="connsiteY1" fmla="*/ 0 h 58022"/>
                    <a:gd name="connsiteX2" fmla="*/ 6565 w 6565"/>
                    <a:gd name="connsiteY2" fmla="*/ 58022 h 58022"/>
                    <a:gd name="connsiteX3" fmla="*/ 0 w 6565"/>
                    <a:gd name="connsiteY3" fmla="*/ 58022 h 58022"/>
                    <a:gd name="connsiteX4" fmla="*/ 0 w 6565"/>
                    <a:gd name="connsiteY4" fmla="*/ 0 h 58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65" h="58022">
                      <a:moveTo>
                        <a:pt x="0" y="0"/>
                      </a:moveTo>
                      <a:lnTo>
                        <a:pt x="6565" y="0"/>
                      </a:lnTo>
                      <a:lnTo>
                        <a:pt x="6565" y="58022"/>
                      </a:lnTo>
                      <a:lnTo>
                        <a:pt x="0" y="580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01" name="Forma libre 100">
                  <a:extLst>
                    <a:ext uri="{FF2B5EF4-FFF2-40B4-BE49-F238E27FC236}">
                      <a16:creationId xmlns:a16="http://schemas.microsoft.com/office/drawing/2014/main" id="{C12FF7E6-1EAA-CF3D-D8BB-F4B7DF84047C}"/>
                    </a:ext>
                  </a:extLst>
                </p:cNvPr>
                <p:cNvSpPr/>
                <p:nvPr/>
              </p:nvSpPr>
              <p:spPr>
                <a:xfrm>
                  <a:off x="4767251" y="2551633"/>
                  <a:ext cx="27308" cy="41910"/>
                </a:xfrm>
                <a:custGeom>
                  <a:avLst/>
                  <a:gdLst>
                    <a:gd name="connsiteX0" fmla="*/ 27213 w 27308"/>
                    <a:gd name="connsiteY0" fmla="*/ 20955 h 41910"/>
                    <a:gd name="connsiteX1" fmla="*/ 13416 w 27308"/>
                    <a:gd name="connsiteY1" fmla="*/ 41910 h 41910"/>
                    <a:gd name="connsiteX2" fmla="*/ 0 w 27308"/>
                    <a:gd name="connsiteY2" fmla="*/ 21048 h 41910"/>
                    <a:gd name="connsiteX3" fmla="*/ 13892 w 27308"/>
                    <a:gd name="connsiteY3" fmla="*/ 0 h 41910"/>
                    <a:gd name="connsiteX4" fmla="*/ 27308 w 27308"/>
                    <a:gd name="connsiteY4" fmla="*/ 20955 h 41910"/>
                    <a:gd name="connsiteX5" fmla="*/ 6565 w 27308"/>
                    <a:gd name="connsiteY5" fmla="*/ 20955 h 41910"/>
                    <a:gd name="connsiteX6" fmla="*/ 13797 w 27308"/>
                    <a:gd name="connsiteY6" fmla="*/ 36788 h 41910"/>
                    <a:gd name="connsiteX7" fmla="*/ 20553 w 27308"/>
                    <a:gd name="connsiteY7" fmla="*/ 20955 h 41910"/>
                    <a:gd name="connsiteX8" fmla="*/ 13607 w 27308"/>
                    <a:gd name="connsiteY8" fmla="*/ 5215 h 41910"/>
                    <a:gd name="connsiteX9" fmla="*/ 6565 w 27308"/>
                    <a:gd name="connsiteY9" fmla="*/ 20955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308" h="41910">
                      <a:moveTo>
                        <a:pt x="27213" y="20955"/>
                      </a:moveTo>
                      <a:cubicBezTo>
                        <a:pt x="27213" y="36601"/>
                        <a:pt x="19792" y="41910"/>
                        <a:pt x="13416" y="41910"/>
                      </a:cubicBezTo>
                      <a:cubicBezTo>
                        <a:pt x="5994" y="41910"/>
                        <a:pt x="0" y="35298"/>
                        <a:pt x="0" y="21048"/>
                      </a:cubicBezTo>
                      <a:cubicBezTo>
                        <a:pt x="0" y="6799"/>
                        <a:pt x="6756" y="0"/>
                        <a:pt x="13892" y="0"/>
                      </a:cubicBezTo>
                      <a:cubicBezTo>
                        <a:pt x="21028" y="0"/>
                        <a:pt x="27308" y="6799"/>
                        <a:pt x="27308" y="20955"/>
                      </a:cubicBezTo>
                      <a:close/>
                      <a:moveTo>
                        <a:pt x="6565" y="20955"/>
                      </a:moveTo>
                      <a:cubicBezTo>
                        <a:pt x="6565" y="27661"/>
                        <a:pt x="7802" y="36788"/>
                        <a:pt x="13797" y="36788"/>
                      </a:cubicBezTo>
                      <a:cubicBezTo>
                        <a:pt x="19411" y="36788"/>
                        <a:pt x="20553" y="27195"/>
                        <a:pt x="20553" y="20955"/>
                      </a:cubicBezTo>
                      <a:cubicBezTo>
                        <a:pt x="20553" y="14715"/>
                        <a:pt x="19411" y="5215"/>
                        <a:pt x="13607" y="5215"/>
                      </a:cubicBezTo>
                      <a:cubicBezTo>
                        <a:pt x="7802" y="5215"/>
                        <a:pt x="6565" y="14808"/>
                        <a:pt x="6565" y="20955"/>
                      </a:cubicBez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02" name="Forma libre 101">
                  <a:extLst>
                    <a:ext uri="{FF2B5EF4-FFF2-40B4-BE49-F238E27FC236}">
                      <a16:creationId xmlns:a16="http://schemas.microsoft.com/office/drawing/2014/main" id="{1398C77A-CF8E-0CB8-A424-998ED466231F}"/>
                    </a:ext>
                  </a:extLst>
                </p:cNvPr>
                <p:cNvSpPr/>
                <p:nvPr/>
              </p:nvSpPr>
              <p:spPr>
                <a:xfrm>
                  <a:off x="4801410" y="2551633"/>
                  <a:ext cx="44150" cy="41258"/>
                </a:xfrm>
                <a:custGeom>
                  <a:avLst/>
                  <a:gdLst>
                    <a:gd name="connsiteX0" fmla="*/ 381 w 44150"/>
                    <a:gd name="connsiteY0" fmla="*/ 11176 h 41258"/>
                    <a:gd name="connsiteX1" fmla="*/ 0 w 44150"/>
                    <a:gd name="connsiteY1" fmla="*/ 652 h 41258"/>
                    <a:gd name="connsiteX2" fmla="*/ 5709 w 44150"/>
                    <a:gd name="connsiteY2" fmla="*/ 652 h 41258"/>
                    <a:gd name="connsiteX3" fmla="*/ 6090 w 44150"/>
                    <a:gd name="connsiteY3" fmla="*/ 5681 h 41258"/>
                    <a:gd name="connsiteX4" fmla="*/ 6280 w 44150"/>
                    <a:gd name="connsiteY4" fmla="*/ 5681 h 41258"/>
                    <a:gd name="connsiteX5" fmla="*/ 15605 w 44150"/>
                    <a:gd name="connsiteY5" fmla="*/ 0 h 41258"/>
                    <a:gd name="connsiteX6" fmla="*/ 24264 w 44150"/>
                    <a:gd name="connsiteY6" fmla="*/ 6240 h 41258"/>
                    <a:gd name="connsiteX7" fmla="*/ 24454 w 44150"/>
                    <a:gd name="connsiteY7" fmla="*/ 6240 h 41258"/>
                    <a:gd name="connsiteX8" fmla="*/ 28546 w 44150"/>
                    <a:gd name="connsiteY8" fmla="*/ 1583 h 41258"/>
                    <a:gd name="connsiteX9" fmla="*/ 34255 w 44150"/>
                    <a:gd name="connsiteY9" fmla="*/ 0 h 41258"/>
                    <a:gd name="connsiteX10" fmla="*/ 44150 w 44150"/>
                    <a:gd name="connsiteY10" fmla="*/ 14343 h 41258"/>
                    <a:gd name="connsiteX11" fmla="*/ 44150 w 44150"/>
                    <a:gd name="connsiteY11" fmla="*/ 41258 h 41258"/>
                    <a:gd name="connsiteX12" fmla="*/ 37680 w 44150"/>
                    <a:gd name="connsiteY12" fmla="*/ 41258 h 41258"/>
                    <a:gd name="connsiteX13" fmla="*/ 37680 w 44150"/>
                    <a:gd name="connsiteY13" fmla="*/ 15833 h 41258"/>
                    <a:gd name="connsiteX14" fmla="*/ 31876 w 44150"/>
                    <a:gd name="connsiteY14" fmla="*/ 5402 h 41258"/>
                    <a:gd name="connsiteX15" fmla="*/ 25786 w 44150"/>
                    <a:gd name="connsiteY15" fmla="*/ 11455 h 41258"/>
                    <a:gd name="connsiteX16" fmla="*/ 25501 w 44150"/>
                    <a:gd name="connsiteY16" fmla="*/ 15181 h 41258"/>
                    <a:gd name="connsiteX17" fmla="*/ 25501 w 44150"/>
                    <a:gd name="connsiteY17" fmla="*/ 41258 h 41258"/>
                    <a:gd name="connsiteX18" fmla="*/ 19030 w 44150"/>
                    <a:gd name="connsiteY18" fmla="*/ 41258 h 41258"/>
                    <a:gd name="connsiteX19" fmla="*/ 19030 w 44150"/>
                    <a:gd name="connsiteY19" fmla="*/ 14715 h 41258"/>
                    <a:gd name="connsiteX20" fmla="*/ 13321 w 44150"/>
                    <a:gd name="connsiteY20" fmla="*/ 5495 h 41258"/>
                    <a:gd name="connsiteX21" fmla="*/ 7136 w 44150"/>
                    <a:gd name="connsiteY21" fmla="*/ 12014 h 41258"/>
                    <a:gd name="connsiteX22" fmla="*/ 6851 w 44150"/>
                    <a:gd name="connsiteY22" fmla="*/ 15553 h 41258"/>
                    <a:gd name="connsiteX23" fmla="*/ 6851 w 44150"/>
                    <a:gd name="connsiteY23" fmla="*/ 41258 h 41258"/>
                    <a:gd name="connsiteX24" fmla="*/ 381 w 44150"/>
                    <a:gd name="connsiteY24" fmla="*/ 41258 h 41258"/>
                    <a:gd name="connsiteX25" fmla="*/ 381 w 44150"/>
                    <a:gd name="connsiteY25" fmla="*/ 11176 h 41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4150" h="41258">
                      <a:moveTo>
                        <a:pt x="381" y="11176"/>
                      </a:moveTo>
                      <a:cubicBezTo>
                        <a:pt x="381" y="6426"/>
                        <a:pt x="95" y="4005"/>
                        <a:pt x="0" y="652"/>
                      </a:cubicBezTo>
                      <a:lnTo>
                        <a:pt x="5709" y="652"/>
                      </a:lnTo>
                      <a:lnTo>
                        <a:pt x="6090" y="5681"/>
                      </a:lnTo>
                      <a:lnTo>
                        <a:pt x="6280" y="5681"/>
                      </a:lnTo>
                      <a:cubicBezTo>
                        <a:pt x="8088" y="2421"/>
                        <a:pt x="11228" y="0"/>
                        <a:pt x="15605" y="0"/>
                      </a:cubicBezTo>
                      <a:cubicBezTo>
                        <a:pt x="19506" y="0"/>
                        <a:pt x="22741" y="1863"/>
                        <a:pt x="24264" y="6240"/>
                      </a:cubicBezTo>
                      <a:lnTo>
                        <a:pt x="24454" y="6240"/>
                      </a:lnTo>
                      <a:cubicBezTo>
                        <a:pt x="25596" y="4191"/>
                        <a:pt x="27023" y="2608"/>
                        <a:pt x="28546" y="1583"/>
                      </a:cubicBezTo>
                      <a:cubicBezTo>
                        <a:pt x="30163" y="466"/>
                        <a:pt x="32161" y="0"/>
                        <a:pt x="34255" y="0"/>
                      </a:cubicBezTo>
                      <a:cubicBezTo>
                        <a:pt x="39773" y="0"/>
                        <a:pt x="44150" y="4005"/>
                        <a:pt x="44150" y="14343"/>
                      </a:cubicBezTo>
                      <a:lnTo>
                        <a:pt x="44150" y="41258"/>
                      </a:lnTo>
                      <a:lnTo>
                        <a:pt x="37680" y="41258"/>
                      </a:lnTo>
                      <a:lnTo>
                        <a:pt x="37680" y="15833"/>
                      </a:lnTo>
                      <a:cubicBezTo>
                        <a:pt x="37680" y="10524"/>
                        <a:pt x="36919" y="5402"/>
                        <a:pt x="31876" y="5402"/>
                      </a:cubicBezTo>
                      <a:cubicBezTo>
                        <a:pt x="29116" y="5402"/>
                        <a:pt x="26738" y="7637"/>
                        <a:pt x="25786" y="11455"/>
                      </a:cubicBezTo>
                      <a:cubicBezTo>
                        <a:pt x="25596" y="12573"/>
                        <a:pt x="25501" y="13784"/>
                        <a:pt x="25501" y="15181"/>
                      </a:cubicBezTo>
                      <a:lnTo>
                        <a:pt x="25501" y="41258"/>
                      </a:lnTo>
                      <a:lnTo>
                        <a:pt x="19030" y="41258"/>
                      </a:lnTo>
                      <a:lnTo>
                        <a:pt x="19030" y="14715"/>
                      </a:lnTo>
                      <a:cubicBezTo>
                        <a:pt x="19030" y="10152"/>
                        <a:pt x="18174" y="5495"/>
                        <a:pt x="13321" y="5495"/>
                      </a:cubicBezTo>
                      <a:cubicBezTo>
                        <a:pt x="10657" y="5495"/>
                        <a:pt x="7898" y="7730"/>
                        <a:pt x="7136" y="12014"/>
                      </a:cubicBezTo>
                      <a:cubicBezTo>
                        <a:pt x="6946" y="13132"/>
                        <a:pt x="6851" y="14249"/>
                        <a:pt x="6851" y="15553"/>
                      </a:cubicBezTo>
                      <a:lnTo>
                        <a:pt x="6851" y="41258"/>
                      </a:lnTo>
                      <a:lnTo>
                        <a:pt x="381" y="41258"/>
                      </a:lnTo>
                      <a:lnTo>
                        <a:pt x="381" y="11176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03" name="Forma libre 102">
                  <a:extLst>
                    <a:ext uri="{FF2B5EF4-FFF2-40B4-BE49-F238E27FC236}">
                      <a16:creationId xmlns:a16="http://schemas.microsoft.com/office/drawing/2014/main" id="{9A588D96-B15D-D8FE-81EF-3EFD3DA58E92}"/>
                    </a:ext>
                  </a:extLst>
                </p:cNvPr>
                <p:cNvSpPr/>
                <p:nvPr/>
              </p:nvSpPr>
              <p:spPr>
                <a:xfrm>
                  <a:off x="4854410" y="2534869"/>
                  <a:ext cx="27213" cy="58860"/>
                </a:xfrm>
                <a:custGeom>
                  <a:avLst/>
                  <a:gdLst>
                    <a:gd name="connsiteX0" fmla="*/ 0 w 27213"/>
                    <a:gd name="connsiteY0" fmla="*/ 58022 h 58860"/>
                    <a:gd name="connsiteX1" fmla="*/ 381 w 27213"/>
                    <a:gd name="connsiteY1" fmla="*/ 48336 h 58860"/>
                    <a:gd name="connsiteX2" fmla="*/ 381 w 27213"/>
                    <a:gd name="connsiteY2" fmla="*/ 0 h 58860"/>
                    <a:gd name="connsiteX3" fmla="*/ 6946 w 27213"/>
                    <a:gd name="connsiteY3" fmla="*/ 0 h 58860"/>
                    <a:gd name="connsiteX4" fmla="*/ 6946 w 27213"/>
                    <a:gd name="connsiteY4" fmla="*/ 22259 h 58860"/>
                    <a:gd name="connsiteX5" fmla="*/ 7136 w 27213"/>
                    <a:gd name="connsiteY5" fmla="*/ 22259 h 58860"/>
                    <a:gd name="connsiteX6" fmla="*/ 15890 w 27213"/>
                    <a:gd name="connsiteY6" fmla="*/ 16857 h 58860"/>
                    <a:gd name="connsiteX7" fmla="*/ 27213 w 27213"/>
                    <a:gd name="connsiteY7" fmla="*/ 37440 h 58860"/>
                    <a:gd name="connsiteX8" fmla="*/ 14653 w 27213"/>
                    <a:gd name="connsiteY8" fmla="*/ 58860 h 58860"/>
                    <a:gd name="connsiteX9" fmla="*/ 6470 w 27213"/>
                    <a:gd name="connsiteY9" fmla="*/ 52900 h 58860"/>
                    <a:gd name="connsiteX10" fmla="*/ 6185 w 27213"/>
                    <a:gd name="connsiteY10" fmla="*/ 52900 h 58860"/>
                    <a:gd name="connsiteX11" fmla="*/ 5804 w 27213"/>
                    <a:gd name="connsiteY11" fmla="*/ 58208 h 58860"/>
                    <a:gd name="connsiteX12" fmla="*/ 190 w 27213"/>
                    <a:gd name="connsiteY12" fmla="*/ 58208 h 58860"/>
                    <a:gd name="connsiteX13" fmla="*/ 6946 w 27213"/>
                    <a:gd name="connsiteY13" fmla="*/ 43680 h 58860"/>
                    <a:gd name="connsiteX14" fmla="*/ 7232 w 27213"/>
                    <a:gd name="connsiteY14" fmla="*/ 46194 h 58860"/>
                    <a:gd name="connsiteX15" fmla="*/ 13416 w 27213"/>
                    <a:gd name="connsiteY15" fmla="*/ 53365 h 58860"/>
                    <a:gd name="connsiteX16" fmla="*/ 20648 w 27213"/>
                    <a:gd name="connsiteY16" fmla="*/ 37719 h 58860"/>
                    <a:gd name="connsiteX17" fmla="*/ 13416 w 27213"/>
                    <a:gd name="connsiteY17" fmla="*/ 22352 h 58860"/>
                    <a:gd name="connsiteX18" fmla="*/ 7232 w 27213"/>
                    <a:gd name="connsiteY18" fmla="*/ 29523 h 58860"/>
                    <a:gd name="connsiteX19" fmla="*/ 7041 w 27213"/>
                    <a:gd name="connsiteY19" fmla="*/ 32410 h 58860"/>
                    <a:gd name="connsiteX20" fmla="*/ 7041 w 27213"/>
                    <a:gd name="connsiteY20" fmla="*/ 43773 h 588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7213" h="58860">
                      <a:moveTo>
                        <a:pt x="0" y="58022"/>
                      </a:moveTo>
                      <a:cubicBezTo>
                        <a:pt x="0" y="55694"/>
                        <a:pt x="381" y="51037"/>
                        <a:pt x="381" y="48336"/>
                      </a:cubicBezTo>
                      <a:lnTo>
                        <a:pt x="381" y="0"/>
                      </a:lnTo>
                      <a:lnTo>
                        <a:pt x="6946" y="0"/>
                      </a:lnTo>
                      <a:lnTo>
                        <a:pt x="6946" y="22259"/>
                      </a:lnTo>
                      <a:lnTo>
                        <a:pt x="7136" y="22259"/>
                      </a:lnTo>
                      <a:cubicBezTo>
                        <a:pt x="9325" y="18254"/>
                        <a:pt x="12370" y="16857"/>
                        <a:pt x="15890" y="16857"/>
                      </a:cubicBezTo>
                      <a:cubicBezTo>
                        <a:pt x="22361" y="16857"/>
                        <a:pt x="27213" y="24122"/>
                        <a:pt x="27213" y="37440"/>
                      </a:cubicBezTo>
                      <a:cubicBezTo>
                        <a:pt x="27213" y="52155"/>
                        <a:pt x="21029" y="58860"/>
                        <a:pt x="14653" y="58860"/>
                      </a:cubicBezTo>
                      <a:cubicBezTo>
                        <a:pt x="10276" y="58860"/>
                        <a:pt x="8088" y="56346"/>
                        <a:pt x="6470" y="52900"/>
                      </a:cubicBezTo>
                      <a:lnTo>
                        <a:pt x="6185" y="52900"/>
                      </a:lnTo>
                      <a:lnTo>
                        <a:pt x="5804" y="58208"/>
                      </a:lnTo>
                      <a:lnTo>
                        <a:pt x="190" y="58208"/>
                      </a:lnTo>
                      <a:close/>
                      <a:moveTo>
                        <a:pt x="6946" y="43680"/>
                      </a:moveTo>
                      <a:cubicBezTo>
                        <a:pt x="6946" y="44611"/>
                        <a:pt x="6946" y="45542"/>
                        <a:pt x="7232" y="46194"/>
                      </a:cubicBezTo>
                      <a:cubicBezTo>
                        <a:pt x="8754" y="52248"/>
                        <a:pt x="11609" y="53365"/>
                        <a:pt x="13416" y="53365"/>
                      </a:cubicBezTo>
                      <a:cubicBezTo>
                        <a:pt x="18745" y="53365"/>
                        <a:pt x="20648" y="46287"/>
                        <a:pt x="20648" y="37719"/>
                      </a:cubicBezTo>
                      <a:cubicBezTo>
                        <a:pt x="20648" y="29616"/>
                        <a:pt x="18650" y="22352"/>
                        <a:pt x="13416" y="22352"/>
                      </a:cubicBezTo>
                      <a:cubicBezTo>
                        <a:pt x="10372" y="22352"/>
                        <a:pt x="7803" y="26170"/>
                        <a:pt x="7232" y="29523"/>
                      </a:cubicBezTo>
                      <a:cubicBezTo>
                        <a:pt x="7041" y="30455"/>
                        <a:pt x="7041" y="31479"/>
                        <a:pt x="7041" y="32410"/>
                      </a:cubicBezTo>
                      <a:lnTo>
                        <a:pt x="7041" y="4377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04" name="Forma libre 103">
                  <a:extLst>
                    <a:ext uri="{FF2B5EF4-FFF2-40B4-BE49-F238E27FC236}">
                      <a16:creationId xmlns:a16="http://schemas.microsoft.com/office/drawing/2014/main" id="{C5501200-B25F-62C0-3932-7CECB9355333}"/>
                    </a:ext>
                  </a:extLst>
                </p:cNvPr>
                <p:cNvSpPr/>
                <p:nvPr/>
              </p:nvSpPr>
              <p:spPr>
                <a:xfrm>
                  <a:off x="4888379" y="2537663"/>
                  <a:ext cx="7802" cy="55228"/>
                </a:xfrm>
                <a:custGeom>
                  <a:avLst/>
                  <a:gdLst>
                    <a:gd name="connsiteX0" fmla="*/ 7803 w 7802"/>
                    <a:gd name="connsiteY0" fmla="*/ 4191 h 55228"/>
                    <a:gd name="connsiteX1" fmla="*/ 3806 w 7802"/>
                    <a:gd name="connsiteY1" fmla="*/ 8382 h 55228"/>
                    <a:gd name="connsiteX2" fmla="*/ 0 w 7802"/>
                    <a:gd name="connsiteY2" fmla="*/ 4191 h 55228"/>
                    <a:gd name="connsiteX3" fmla="*/ 3901 w 7802"/>
                    <a:gd name="connsiteY3" fmla="*/ 0 h 55228"/>
                    <a:gd name="connsiteX4" fmla="*/ 7803 w 7802"/>
                    <a:gd name="connsiteY4" fmla="*/ 4191 h 55228"/>
                    <a:gd name="connsiteX5" fmla="*/ 666 w 7802"/>
                    <a:gd name="connsiteY5" fmla="*/ 55228 h 55228"/>
                    <a:gd name="connsiteX6" fmla="*/ 666 w 7802"/>
                    <a:gd name="connsiteY6" fmla="*/ 14622 h 55228"/>
                    <a:gd name="connsiteX7" fmla="*/ 7231 w 7802"/>
                    <a:gd name="connsiteY7" fmla="*/ 14622 h 55228"/>
                    <a:gd name="connsiteX8" fmla="*/ 7231 w 7802"/>
                    <a:gd name="connsiteY8" fmla="*/ 55228 h 55228"/>
                    <a:gd name="connsiteX9" fmla="*/ 666 w 7802"/>
                    <a:gd name="connsiteY9" fmla="*/ 55228 h 552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802" h="55228">
                      <a:moveTo>
                        <a:pt x="7803" y="4191"/>
                      </a:moveTo>
                      <a:cubicBezTo>
                        <a:pt x="7803" y="6706"/>
                        <a:pt x="6280" y="8382"/>
                        <a:pt x="3806" y="8382"/>
                      </a:cubicBezTo>
                      <a:cubicBezTo>
                        <a:pt x="1618" y="8382"/>
                        <a:pt x="0" y="6706"/>
                        <a:pt x="0" y="4191"/>
                      </a:cubicBezTo>
                      <a:cubicBezTo>
                        <a:pt x="0" y="1676"/>
                        <a:pt x="1713" y="0"/>
                        <a:pt x="3901" y="0"/>
                      </a:cubicBezTo>
                      <a:cubicBezTo>
                        <a:pt x="6280" y="0"/>
                        <a:pt x="7803" y="1676"/>
                        <a:pt x="7803" y="4191"/>
                      </a:cubicBezTo>
                      <a:close/>
                      <a:moveTo>
                        <a:pt x="666" y="55228"/>
                      </a:moveTo>
                      <a:lnTo>
                        <a:pt x="666" y="14622"/>
                      </a:lnTo>
                      <a:lnTo>
                        <a:pt x="7231" y="14622"/>
                      </a:lnTo>
                      <a:lnTo>
                        <a:pt x="7231" y="55228"/>
                      </a:lnTo>
                      <a:lnTo>
                        <a:pt x="666" y="55228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05" name="Forma libre 104">
                  <a:extLst>
                    <a:ext uri="{FF2B5EF4-FFF2-40B4-BE49-F238E27FC236}">
                      <a16:creationId xmlns:a16="http://schemas.microsoft.com/office/drawing/2014/main" id="{93CB36C9-2626-CEF1-1C93-7A9AEC9859E0}"/>
                    </a:ext>
                  </a:extLst>
                </p:cNvPr>
                <p:cNvSpPr/>
                <p:nvPr/>
              </p:nvSpPr>
              <p:spPr>
                <a:xfrm>
                  <a:off x="4902366" y="2551633"/>
                  <a:ext cx="24739" cy="41910"/>
                </a:xfrm>
                <a:custGeom>
                  <a:avLst/>
                  <a:gdLst>
                    <a:gd name="connsiteX0" fmla="*/ 18745 w 24739"/>
                    <a:gd name="connsiteY0" fmla="*/ 41258 h 41910"/>
                    <a:gd name="connsiteX1" fmla="*/ 18364 w 24739"/>
                    <a:gd name="connsiteY1" fmla="*/ 36974 h 41910"/>
                    <a:gd name="connsiteX2" fmla="*/ 18079 w 24739"/>
                    <a:gd name="connsiteY2" fmla="*/ 36974 h 41910"/>
                    <a:gd name="connsiteX3" fmla="*/ 9896 w 24739"/>
                    <a:gd name="connsiteY3" fmla="*/ 41910 h 41910"/>
                    <a:gd name="connsiteX4" fmla="*/ 0 w 24739"/>
                    <a:gd name="connsiteY4" fmla="*/ 30361 h 41910"/>
                    <a:gd name="connsiteX5" fmla="*/ 17603 w 24739"/>
                    <a:gd name="connsiteY5" fmla="*/ 15646 h 41910"/>
                    <a:gd name="connsiteX6" fmla="*/ 17603 w 24739"/>
                    <a:gd name="connsiteY6" fmla="*/ 14436 h 41910"/>
                    <a:gd name="connsiteX7" fmla="*/ 11038 w 24739"/>
                    <a:gd name="connsiteY7" fmla="*/ 5215 h 41910"/>
                    <a:gd name="connsiteX8" fmla="*/ 4187 w 24739"/>
                    <a:gd name="connsiteY8" fmla="*/ 7264 h 41910"/>
                    <a:gd name="connsiteX9" fmla="*/ 2759 w 24739"/>
                    <a:gd name="connsiteY9" fmla="*/ 2701 h 41910"/>
                    <a:gd name="connsiteX10" fmla="*/ 12465 w 24739"/>
                    <a:gd name="connsiteY10" fmla="*/ 0 h 41910"/>
                    <a:gd name="connsiteX11" fmla="*/ 24359 w 24739"/>
                    <a:gd name="connsiteY11" fmla="*/ 14529 h 41910"/>
                    <a:gd name="connsiteX12" fmla="*/ 24359 w 24739"/>
                    <a:gd name="connsiteY12" fmla="*/ 32038 h 41910"/>
                    <a:gd name="connsiteX13" fmla="*/ 24740 w 24739"/>
                    <a:gd name="connsiteY13" fmla="*/ 41258 h 41910"/>
                    <a:gd name="connsiteX14" fmla="*/ 18745 w 24739"/>
                    <a:gd name="connsiteY14" fmla="*/ 41258 h 41910"/>
                    <a:gd name="connsiteX15" fmla="*/ 17793 w 24739"/>
                    <a:gd name="connsiteY15" fmla="*/ 20303 h 41910"/>
                    <a:gd name="connsiteX16" fmla="*/ 6375 w 24739"/>
                    <a:gd name="connsiteY16" fmla="*/ 29710 h 41910"/>
                    <a:gd name="connsiteX17" fmla="*/ 11418 w 24739"/>
                    <a:gd name="connsiteY17" fmla="*/ 36881 h 41910"/>
                    <a:gd name="connsiteX18" fmla="*/ 17603 w 24739"/>
                    <a:gd name="connsiteY18" fmla="*/ 30734 h 41910"/>
                    <a:gd name="connsiteX19" fmla="*/ 17793 w 24739"/>
                    <a:gd name="connsiteY19" fmla="*/ 28499 h 41910"/>
                    <a:gd name="connsiteX20" fmla="*/ 17793 w 24739"/>
                    <a:gd name="connsiteY20" fmla="*/ 20303 h 419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739" h="41910">
                      <a:moveTo>
                        <a:pt x="18745" y="41258"/>
                      </a:moveTo>
                      <a:lnTo>
                        <a:pt x="18364" y="36974"/>
                      </a:lnTo>
                      <a:lnTo>
                        <a:pt x="18079" y="36974"/>
                      </a:lnTo>
                      <a:cubicBezTo>
                        <a:pt x="16271" y="40047"/>
                        <a:pt x="13321" y="41910"/>
                        <a:pt x="9896" y="41910"/>
                      </a:cubicBezTo>
                      <a:cubicBezTo>
                        <a:pt x="4377" y="41910"/>
                        <a:pt x="0" y="37253"/>
                        <a:pt x="0" y="30361"/>
                      </a:cubicBezTo>
                      <a:cubicBezTo>
                        <a:pt x="0" y="20210"/>
                        <a:pt x="8278" y="15646"/>
                        <a:pt x="17603" y="15646"/>
                      </a:cubicBezTo>
                      <a:lnTo>
                        <a:pt x="17603" y="14436"/>
                      </a:lnTo>
                      <a:cubicBezTo>
                        <a:pt x="17603" y="9034"/>
                        <a:pt x="16271" y="5215"/>
                        <a:pt x="11038" y="5215"/>
                      </a:cubicBezTo>
                      <a:cubicBezTo>
                        <a:pt x="8468" y="5215"/>
                        <a:pt x="6185" y="6054"/>
                        <a:pt x="4187" y="7264"/>
                      </a:cubicBezTo>
                      <a:lnTo>
                        <a:pt x="2759" y="2701"/>
                      </a:lnTo>
                      <a:cubicBezTo>
                        <a:pt x="4472" y="1397"/>
                        <a:pt x="8278" y="0"/>
                        <a:pt x="12465" y="0"/>
                      </a:cubicBezTo>
                      <a:cubicBezTo>
                        <a:pt x="20743" y="0"/>
                        <a:pt x="24359" y="5402"/>
                        <a:pt x="24359" y="14529"/>
                      </a:cubicBezTo>
                      <a:lnTo>
                        <a:pt x="24359" y="32038"/>
                      </a:lnTo>
                      <a:cubicBezTo>
                        <a:pt x="24359" y="35111"/>
                        <a:pt x="24359" y="38650"/>
                        <a:pt x="24740" y="41258"/>
                      </a:cubicBezTo>
                      <a:lnTo>
                        <a:pt x="18745" y="41258"/>
                      </a:lnTo>
                      <a:close/>
                      <a:moveTo>
                        <a:pt x="17793" y="20303"/>
                      </a:moveTo>
                      <a:cubicBezTo>
                        <a:pt x="14368" y="20303"/>
                        <a:pt x="6375" y="20862"/>
                        <a:pt x="6375" y="29710"/>
                      </a:cubicBezTo>
                      <a:cubicBezTo>
                        <a:pt x="6375" y="35018"/>
                        <a:pt x="9134" y="36881"/>
                        <a:pt x="11418" y="36881"/>
                      </a:cubicBezTo>
                      <a:cubicBezTo>
                        <a:pt x="14368" y="36881"/>
                        <a:pt x="16842" y="34739"/>
                        <a:pt x="17603" y="30734"/>
                      </a:cubicBezTo>
                      <a:cubicBezTo>
                        <a:pt x="17793" y="29989"/>
                        <a:pt x="17793" y="29151"/>
                        <a:pt x="17793" y="28499"/>
                      </a:cubicBezTo>
                      <a:lnTo>
                        <a:pt x="17793" y="20303"/>
                      </a:lnTo>
                      <a:close/>
                    </a:path>
                  </a:pathLst>
                </a:custGeom>
                <a:solidFill>
                  <a:srgbClr val="5B5B5F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  <p:grpSp>
            <p:nvGrpSpPr>
              <p:cNvPr id="106" name="Gráfico 5">
                <a:extLst>
                  <a:ext uri="{FF2B5EF4-FFF2-40B4-BE49-F238E27FC236}">
                    <a16:creationId xmlns:a16="http://schemas.microsoft.com/office/drawing/2014/main" id="{1453E4AC-BE10-0F5F-7058-CB253DCC6799}"/>
                  </a:ext>
                </a:extLst>
              </p:cNvPr>
              <p:cNvGrpSpPr/>
              <p:nvPr/>
            </p:nvGrpSpPr>
            <p:grpSpPr>
              <a:xfrm>
                <a:off x="4314519" y="2518291"/>
                <a:ext cx="108472" cy="106171"/>
                <a:chOff x="4314519" y="2518291"/>
                <a:chExt cx="108472" cy="106171"/>
              </a:xfrm>
              <a:solidFill>
                <a:srgbClr val="FF7500"/>
              </a:solidFill>
            </p:grpSpPr>
            <p:sp>
              <p:nvSpPr>
                <p:cNvPr id="107" name="Forma libre 106">
                  <a:extLst>
                    <a:ext uri="{FF2B5EF4-FFF2-40B4-BE49-F238E27FC236}">
                      <a16:creationId xmlns:a16="http://schemas.microsoft.com/office/drawing/2014/main" id="{2AEF92F2-BC3E-19F5-E020-96A399D2F314}"/>
                    </a:ext>
                  </a:extLst>
                </p:cNvPr>
                <p:cNvSpPr/>
                <p:nvPr/>
              </p:nvSpPr>
              <p:spPr>
                <a:xfrm>
                  <a:off x="4314519" y="2518291"/>
                  <a:ext cx="108472" cy="106171"/>
                </a:xfrm>
                <a:custGeom>
                  <a:avLst/>
                  <a:gdLst>
                    <a:gd name="connsiteX0" fmla="*/ 54236 w 108472"/>
                    <a:gd name="connsiteY0" fmla="*/ 0 h 106171"/>
                    <a:gd name="connsiteX1" fmla="*/ 0 w 108472"/>
                    <a:gd name="connsiteY1" fmla="*/ 53086 h 106171"/>
                    <a:gd name="connsiteX2" fmla="*/ 54236 w 108472"/>
                    <a:gd name="connsiteY2" fmla="*/ 106172 h 106171"/>
                    <a:gd name="connsiteX3" fmla="*/ 108473 w 108472"/>
                    <a:gd name="connsiteY3" fmla="*/ 53086 h 106171"/>
                    <a:gd name="connsiteX4" fmla="*/ 54236 w 108472"/>
                    <a:gd name="connsiteY4" fmla="*/ 0 h 106171"/>
                    <a:gd name="connsiteX5" fmla="*/ 78119 w 108472"/>
                    <a:gd name="connsiteY5" fmla="*/ 86241 h 106171"/>
                    <a:gd name="connsiteX6" fmla="*/ 30449 w 108472"/>
                    <a:gd name="connsiteY6" fmla="*/ 86241 h 106171"/>
                    <a:gd name="connsiteX7" fmla="*/ 12179 w 108472"/>
                    <a:gd name="connsiteY7" fmla="*/ 62865 h 106171"/>
                    <a:gd name="connsiteX8" fmla="*/ 12179 w 108472"/>
                    <a:gd name="connsiteY8" fmla="*/ 43493 h 106171"/>
                    <a:gd name="connsiteX9" fmla="*/ 29973 w 108472"/>
                    <a:gd name="connsiteY9" fmla="*/ 20117 h 106171"/>
                    <a:gd name="connsiteX10" fmla="*/ 78500 w 108472"/>
                    <a:gd name="connsiteY10" fmla="*/ 20303 h 106171"/>
                    <a:gd name="connsiteX11" fmla="*/ 96293 w 108472"/>
                    <a:gd name="connsiteY11" fmla="*/ 43680 h 106171"/>
                    <a:gd name="connsiteX12" fmla="*/ 96293 w 108472"/>
                    <a:gd name="connsiteY12" fmla="*/ 62865 h 106171"/>
                    <a:gd name="connsiteX13" fmla="*/ 78024 w 108472"/>
                    <a:gd name="connsiteY13" fmla="*/ 86241 h 1061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8472" h="106171">
                      <a:moveTo>
                        <a:pt x="54236" y="0"/>
                      </a:moveTo>
                      <a:cubicBezTo>
                        <a:pt x="24264" y="0"/>
                        <a:pt x="0" y="23749"/>
                        <a:pt x="0" y="53086"/>
                      </a:cubicBezTo>
                      <a:cubicBezTo>
                        <a:pt x="0" y="82423"/>
                        <a:pt x="24264" y="106172"/>
                        <a:pt x="54236" y="106172"/>
                      </a:cubicBezTo>
                      <a:cubicBezTo>
                        <a:pt x="84209" y="106172"/>
                        <a:pt x="108473" y="82423"/>
                        <a:pt x="108473" y="53086"/>
                      </a:cubicBezTo>
                      <a:cubicBezTo>
                        <a:pt x="108473" y="23749"/>
                        <a:pt x="84209" y="0"/>
                        <a:pt x="54236" y="0"/>
                      </a:cubicBezTo>
                      <a:close/>
                      <a:moveTo>
                        <a:pt x="78119" y="86241"/>
                      </a:moveTo>
                      <a:cubicBezTo>
                        <a:pt x="62515" y="88849"/>
                        <a:pt x="46624" y="88756"/>
                        <a:pt x="30449" y="86241"/>
                      </a:cubicBezTo>
                      <a:cubicBezTo>
                        <a:pt x="20267" y="84658"/>
                        <a:pt x="12179" y="75159"/>
                        <a:pt x="12179" y="62865"/>
                      </a:cubicBezTo>
                      <a:lnTo>
                        <a:pt x="12179" y="43493"/>
                      </a:lnTo>
                      <a:cubicBezTo>
                        <a:pt x="12179" y="31386"/>
                        <a:pt x="19982" y="21886"/>
                        <a:pt x="29973" y="20117"/>
                      </a:cubicBezTo>
                      <a:cubicBezTo>
                        <a:pt x="45863" y="17323"/>
                        <a:pt x="62039" y="17509"/>
                        <a:pt x="78500" y="20303"/>
                      </a:cubicBezTo>
                      <a:cubicBezTo>
                        <a:pt x="88491" y="21979"/>
                        <a:pt x="96293" y="31479"/>
                        <a:pt x="96293" y="43680"/>
                      </a:cubicBezTo>
                      <a:lnTo>
                        <a:pt x="96293" y="62865"/>
                      </a:lnTo>
                      <a:cubicBezTo>
                        <a:pt x="96293" y="74972"/>
                        <a:pt x="88015" y="84658"/>
                        <a:pt x="78024" y="86241"/>
                      </a:cubicBezTo>
                      <a:close/>
                    </a:path>
                  </a:pathLst>
                </a:custGeom>
                <a:solidFill>
                  <a:srgbClr val="FF7500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  <p:sp>
              <p:nvSpPr>
                <p:cNvPr id="108" name="Forma libre 107">
                  <a:extLst>
                    <a:ext uri="{FF2B5EF4-FFF2-40B4-BE49-F238E27FC236}">
                      <a16:creationId xmlns:a16="http://schemas.microsoft.com/office/drawing/2014/main" id="{62B661E8-11D6-F779-701B-7500301760C7}"/>
                    </a:ext>
                  </a:extLst>
                </p:cNvPr>
                <p:cNvSpPr/>
                <p:nvPr/>
              </p:nvSpPr>
              <p:spPr>
                <a:xfrm>
                  <a:off x="4350581" y="2549615"/>
                  <a:ext cx="44221" cy="43244"/>
                </a:xfrm>
                <a:custGeom>
                  <a:avLst/>
                  <a:gdLst>
                    <a:gd name="connsiteX0" fmla="*/ 43009 w 44221"/>
                    <a:gd name="connsiteY0" fmla="*/ 19806 h 43244"/>
                    <a:gd name="connsiteX1" fmla="*/ 3140 w 44221"/>
                    <a:gd name="connsiteY1" fmla="*/ 248 h 43244"/>
                    <a:gd name="connsiteX2" fmla="*/ 0 w 44221"/>
                    <a:gd name="connsiteY2" fmla="*/ 2111 h 43244"/>
                    <a:gd name="connsiteX3" fmla="*/ 0 w 44221"/>
                    <a:gd name="connsiteY3" fmla="*/ 41134 h 43244"/>
                    <a:gd name="connsiteX4" fmla="*/ 3140 w 44221"/>
                    <a:gd name="connsiteY4" fmla="*/ 42996 h 43244"/>
                    <a:gd name="connsiteX5" fmla="*/ 43009 w 44221"/>
                    <a:gd name="connsiteY5" fmla="*/ 23438 h 43244"/>
                    <a:gd name="connsiteX6" fmla="*/ 43009 w 44221"/>
                    <a:gd name="connsiteY6" fmla="*/ 19620 h 4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4221" h="43244">
                      <a:moveTo>
                        <a:pt x="43009" y="19806"/>
                      </a:moveTo>
                      <a:lnTo>
                        <a:pt x="3140" y="248"/>
                      </a:lnTo>
                      <a:cubicBezTo>
                        <a:pt x="1713" y="-497"/>
                        <a:pt x="0" y="527"/>
                        <a:pt x="0" y="2111"/>
                      </a:cubicBezTo>
                      <a:lnTo>
                        <a:pt x="0" y="41134"/>
                      </a:lnTo>
                      <a:cubicBezTo>
                        <a:pt x="0" y="42717"/>
                        <a:pt x="1713" y="43741"/>
                        <a:pt x="3140" y="42996"/>
                      </a:cubicBezTo>
                      <a:lnTo>
                        <a:pt x="43009" y="23438"/>
                      </a:lnTo>
                      <a:cubicBezTo>
                        <a:pt x="44626" y="22693"/>
                        <a:pt x="44626" y="20458"/>
                        <a:pt x="43009" y="19620"/>
                      </a:cubicBezTo>
                      <a:close/>
                    </a:path>
                  </a:pathLst>
                </a:custGeom>
                <a:solidFill>
                  <a:srgbClr val="FF7500"/>
                </a:solidFill>
                <a:ln w="949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CO"/>
                </a:p>
              </p:txBody>
            </p:sp>
          </p:grpSp>
        </p:grpSp>
        <p:sp>
          <p:nvSpPr>
            <p:cNvPr id="109" name="Forma libre 108">
              <a:extLst>
                <a:ext uri="{FF2B5EF4-FFF2-40B4-BE49-F238E27FC236}">
                  <a16:creationId xmlns:a16="http://schemas.microsoft.com/office/drawing/2014/main" id="{F395A396-EC87-BEE9-E06B-A05C81F65B2A}"/>
                </a:ext>
              </a:extLst>
            </p:cNvPr>
            <p:cNvSpPr/>
            <p:nvPr/>
          </p:nvSpPr>
          <p:spPr>
            <a:xfrm>
              <a:off x="5543879" y="2518850"/>
              <a:ext cx="106124" cy="103899"/>
            </a:xfrm>
            <a:custGeom>
              <a:avLst/>
              <a:gdLst>
                <a:gd name="connsiteX0" fmla="*/ 49669 w 106124"/>
                <a:gd name="connsiteY0" fmla="*/ 0 h 103899"/>
                <a:gd name="connsiteX1" fmla="*/ 56330 w 106124"/>
                <a:gd name="connsiteY1" fmla="*/ 0 h 103899"/>
                <a:gd name="connsiteX2" fmla="*/ 57186 w 106124"/>
                <a:gd name="connsiteY2" fmla="*/ 186 h 103899"/>
                <a:gd name="connsiteX3" fmla="*/ 63371 w 106124"/>
                <a:gd name="connsiteY3" fmla="*/ 1024 h 103899"/>
                <a:gd name="connsiteX4" fmla="*/ 105333 w 106124"/>
                <a:gd name="connsiteY4" fmla="*/ 60816 h 103899"/>
                <a:gd name="connsiteX5" fmla="*/ 55473 w 106124"/>
                <a:gd name="connsiteY5" fmla="*/ 103844 h 103899"/>
                <a:gd name="connsiteX6" fmla="*/ 20553 w 106124"/>
                <a:gd name="connsiteY6" fmla="*/ 92947 h 103899"/>
                <a:gd name="connsiteX7" fmla="*/ 761 w 106124"/>
                <a:gd name="connsiteY7" fmla="*/ 60816 h 103899"/>
                <a:gd name="connsiteX8" fmla="*/ 0 w 106124"/>
                <a:gd name="connsiteY8" fmla="*/ 55228 h 103899"/>
                <a:gd name="connsiteX9" fmla="*/ 0 w 106124"/>
                <a:gd name="connsiteY9" fmla="*/ 48709 h 103899"/>
                <a:gd name="connsiteX10" fmla="*/ 476 w 106124"/>
                <a:gd name="connsiteY10" fmla="*/ 44983 h 103899"/>
                <a:gd name="connsiteX11" fmla="*/ 13607 w 106124"/>
                <a:gd name="connsiteY11" fmla="*/ 17230 h 103899"/>
                <a:gd name="connsiteX12" fmla="*/ 43960 w 106124"/>
                <a:gd name="connsiteY12" fmla="*/ 838 h 103899"/>
                <a:gd name="connsiteX13" fmla="*/ 49669 w 106124"/>
                <a:gd name="connsiteY13" fmla="*/ 93 h 103899"/>
                <a:gd name="connsiteX14" fmla="*/ 47100 w 106124"/>
                <a:gd name="connsiteY14" fmla="*/ 42283 h 103899"/>
                <a:gd name="connsiteX15" fmla="*/ 41391 w 106124"/>
                <a:gd name="connsiteY15" fmla="*/ 42283 h 103899"/>
                <a:gd name="connsiteX16" fmla="*/ 20362 w 106124"/>
                <a:gd name="connsiteY16" fmla="*/ 69198 h 103899"/>
                <a:gd name="connsiteX17" fmla="*/ 52809 w 106124"/>
                <a:gd name="connsiteY17" fmla="*/ 87173 h 103899"/>
                <a:gd name="connsiteX18" fmla="*/ 67843 w 106124"/>
                <a:gd name="connsiteY18" fmla="*/ 65100 h 103899"/>
                <a:gd name="connsiteX19" fmla="*/ 67843 w 106124"/>
                <a:gd name="connsiteY19" fmla="*/ 40979 h 103899"/>
                <a:gd name="connsiteX20" fmla="*/ 67843 w 106124"/>
                <a:gd name="connsiteY20" fmla="*/ 39675 h 103899"/>
                <a:gd name="connsiteX21" fmla="*/ 85827 w 106124"/>
                <a:gd name="connsiteY21" fmla="*/ 45263 h 103899"/>
                <a:gd name="connsiteX22" fmla="*/ 85827 w 106124"/>
                <a:gd name="connsiteY22" fmla="*/ 32783 h 103899"/>
                <a:gd name="connsiteX23" fmla="*/ 67653 w 106124"/>
                <a:gd name="connsiteY23" fmla="*/ 14994 h 103899"/>
                <a:gd name="connsiteX24" fmla="*/ 54807 w 106124"/>
                <a:gd name="connsiteY24" fmla="*/ 14994 h 103899"/>
                <a:gd name="connsiteX25" fmla="*/ 54807 w 106124"/>
                <a:gd name="connsiteY25" fmla="*/ 16298 h 103899"/>
                <a:gd name="connsiteX26" fmla="*/ 54807 w 106124"/>
                <a:gd name="connsiteY26" fmla="*/ 65286 h 103899"/>
                <a:gd name="connsiteX27" fmla="*/ 44150 w 106124"/>
                <a:gd name="connsiteY27" fmla="*/ 76090 h 103899"/>
                <a:gd name="connsiteX28" fmla="*/ 33017 w 106124"/>
                <a:gd name="connsiteY28" fmla="*/ 66497 h 103899"/>
                <a:gd name="connsiteX29" fmla="*/ 42342 w 106124"/>
                <a:gd name="connsiteY29" fmla="*/ 54949 h 103899"/>
                <a:gd name="connsiteX30" fmla="*/ 47100 w 106124"/>
                <a:gd name="connsiteY30" fmla="*/ 54949 h 103899"/>
                <a:gd name="connsiteX31" fmla="*/ 47100 w 106124"/>
                <a:gd name="connsiteY31" fmla="*/ 42189 h 103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6124" h="103899">
                  <a:moveTo>
                    <a:pt x="49669" y="0"/>
                  </a:moveTo>
                  <a:lnTo>
                    <a:pt x="56330" y="0"/>
                  </a:lnTo>
                  <a:cubicBezTo>
                    <a:pt x="56330" y="0"/>
                    <a:pt x="56901" y="93"/>
                    <a:pt x="57186" y="186"/>
                  </a:cubicBezTo>
                  <a:cubicBezTo>
                    <a:pt x="59279" y="466"/>
                    <a:pt x="61277" y="652"/>
                    <a:pt x="63371" y="1024"/>
                  </a:cubicBezTo>
                  <a:cubicBezTo>
                    <a:pt x="91536" y="6426"/>
                    <a:pt x="110281" y="33155"/>
                    <a:pt x="105333" y="60816"/>
                  </a:cubicBezTo>
                  <a:cubicBezTo>
                    <a:pt x="101051" y="84844"/>
                    <a:pt x="80403" y="102819"/>
                    <a:pt x="55473" y="103844"/>
                  </a:cubicBezTo>
                  <a:cubicBezTo>
                    <a:pt x="42533" y="104402"/>
                    <a:pt x="30734" y="100770"/>
                    <a:pt x="20553" y="92947"/>
                  </a:cubicBezTo>
                  <a:cubicBezTo>
                    <a:pt x="9801" y="84751"/>
                    <a:pt x="3140" y="73948"/>
                    <a:pt x="761" y="60816"/>
                  </a:cubicBezTo>
                  <a:cubicBezTo>
                    <a:pt x="380" y="58953"/>
                    <a:pt x="190" y="57091"/>
                    <a:pt x="0" y="55228"/>
                  </a:cubicBezTo>
                  <a:cubicBezTo>
                    <a:pt x="0" y="53086"/>
                    <a:pt x="0" y="50944"/>
                    <a:pt x="0" y="48709"/>
                  </a:cubicBezTo>
                  <a:cubicBezTo>
                    <a:pt x="190" y="47498"/>
                    <a:pt x="285" y="46194"/>
                    <a:pt x="476" y="44983"/>
                  </a:cubicBezTo>
                  <a:cubicBezTo>
                    <a:pt x="1998" y="34459"/>
                    <a:pt x="6375" y="25146"/>
                    <a:pt x="13607" y="17230"/>
                  </a:cubicBezTo>
                  <a:cubicBezTo>
                    <a:pt x="21790" y="8382"/>
                    <a:pt x="31971" y="2794"/>
                    <a:pt x="43960" y="838"/>
                  </a:cubicBezTo>
                  <a:cubicBezTo>
                    <a:pt x="45863" y="559"/>
                    <a:pt x="47766" y="279"/>
                    <a:pt x="49669" y="93"/>
                  </a:cubicBezTo>
                  <a:close/>
                  <a:moveTo>
                    <a:pt x="47100" y="42283"/>
                  </a:moveTo>
                  <a:cubicBezTo>
                    <a:pt x="45102" y="42283"/>
                    <a:pt x="43294" y="42096"/>
                    <a:pt x="41391" y="42283"/>
                  </a:cubicBezTo>
                  <a:cubicBezTo>
                    <a:pt x="27689" y="43680"/>
                    <a:pt x="18269" y="55880"/>
                    <a:pt x="20362" y="69198"/>
                  </a:cubicBezTo>
                  <a:cubicBezTo>
                    <a:pt x="22646" y="83820"/>
                    <a:pt x="38727" y="92761"/>
                    <a:pt x="52809" y="87173"/>
                  </a:cubicBezTo>
                  <a:cubicBezTo>
                    <a:pt x="62039" y="83447"/>
                    <a:pt x="67843" y="75065"/>
                    <a:pt x="67843" y="65100"/>
                  </a:cubicBezTo>
                  <a:cubicBezTo>
                    <a:pt x="67843" y="57091"/>
                    <a:pt x="67843" y="48988"/>
                    <a:pt x="67843" y="40979"/>
                  </a:cubicBezTo>
                  <a:lnTo>
                    <a:pt x="67843" y="39675"/>
                  </a:lnTo>
                  <a:cubicBezTo>
                    <a:pt x="73362" y="43400"/>
                    <a:pt x="79261" y="45263"/>
                    <a:pt x="85827" y="45263"/>
                  </a:cubicBezTo>
                  <a:lnTo>
                    <a:pt x="85827" y="32783"/>
                  </a:lnTo>
                  <a:cubicBezTo>
                    <a:pt x="74884" y="31572"/>
                    <a:pt x="68794" y="25705"/>
                    <a:pt x="67653" y="14994"/>
                  </a:cubicBezTo>
                  <a:lnTo>
                    <a:pt x="54807" y="14994"/>
                  </a:lnTo>
                  <a:cubicBezTo>
                    <a:pt x="54807" y="15460"/>
                    <a:pt x="54807" y="15926"/>
                    <a:pt x="54807" y="16298"/>
                  </a:cubicBezTo>
                  <a:cubicBezTo>
                    <a:pt x="54807" y="32597"/>
                    <a:pt x="54807" y="48988"/>
                    <a:pt x="54807" y="65286"/>
                  </a:cubicBezTo>
                  <a:cubicBezTo>
                    <a:pt x="54807" y="71247"/>
                    <a:pt x="50145" y="75904"/>
                    <a:pt x="44150" y="76090"/>
                  </a:cubicBezTo>
                  <a:cubicBezTo>
                    <a:pt x="38536" y="76276"/>
                    <a:pt x="33589" y="71992"/>
                    <a:pt x="33017" y="66497"/>
                  </a:cubicBezTo>
                  <a:cubicBezTo>
                    <a:pt x="32446" y="60723"/>
                    <a:pt x="36633" y="55601"/>
                    <a:pt x="42342" y="54949"/>
                  </a:cubicBezTo>
                  <a:cubicBezTo>
                    <a:pt x="43865" y="54762"/>
                    <a:pt x="45483" y="54949"/>
                    <a:pt x="47100" y="54949"/>
                  </a:cubicBezTo>
                  <a:lnTo>
                    <a:pt x="47100" y="42189"/>
                  </a:lnTo>
                  <a:close/>
                </a:path>
              </a:pathLst>
            </a:custGeom>
            <a:solidFill>
              <a:srgbClr val="FF7500"/>
            </a:solidFill>
            <a:ln w="9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17091916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132</Words>
  <Application>Microsoft Office PowerPoint</Application>
  <PresentationFormat>Presentación en pantalla (16:9)</PresentationFormat>
  <Paragraphs>33</Paragraphs>
  <Slides>5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Montserrat</vt:lpstr>
      <vt:lpstr>Montserrat ExtraBold</vt:lpstr>
      <vt:lpstr>Montserrat Medium</vt:lpstr>
      <vt:lpstr>Montserrat Regular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Yefferson Andres Bonilla Velasquez</dc:creator>
  <cp:lastModifiedBy>Camilo Eduardo Matson Hernandez</cp:lastModifiedBy>
  <cp:revision>3</cp:revision>
  <cp:lastPrinted>2023-01-17T19:50:57Z</cp:lastPrinted>
  <dcterms:created xsi:type="dcterms:W3CDTF">2022-10-14T14:36:43Z</dcterms:created>
  <dcterms:modified xsi:type="dcterms:W3CDTF">2023-01-26T20:35:26Z</dcterms:modified>
</cp:coreProperties>
</file>